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jpeg"/><Relationship Id="rId4" Type="http://schemas.openxmlformats.org/officeDocument/2006/relationships/image" Target="../media/image-2-4.jpeg"/><Relationship Id="rId5" Type="http://schemas.openxmlformats.org/officeDocument/2006/relationships/image" Target="../media/image-2-5.jpeg"/><Relationship Id="rId6" Type="http://schemas.openxmlformats.org/officeDocument/2006/relationships/image" Target="../media/image-2-6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svg"/><Relationship Id="rId3" Type="http://schemas.openxmlformats.org/officeDocument/2006/relationships/image" Target="../media/image-20-3.png"/><Relationship Id="rId4" Type="http://schemas.openxmlformats.org/officeDocument/2006/relationships/image" Target="../media/image-20-4.svg"/><Relationship Id="rId5" Type="http://schemas.openxmlformats.org/officeDocument/2006/relationships/image" Target="../media/image-20-5.png"/><Relationship Id="rId6" Type="http://schemas.openxmlformats.org/officeDocument/2006/relationships/image" Target="../media/image-20-6.svg"/><Relationship Id="rId7" Type="http://schemas.openxmlformats.org/officeDocument/2006/relationships/image" Target="../media/image-20-7.png"/><Relationship Id="rId8" Type="http://schemas.openxmlformats.org/officeDocument/2006/relationships/image" Target="../media/image-20-8.svg"/><Relationship Id="rId9" Type="http://schemas.openxmlformats.org/officeDocument/2006/relationships/image" Target="../media/image-20-9.png"/><Relationship Id="rId10" Type="http://schemas.openxmlformats.org/officeDocument/2006/relationships/image" Target="../media/image-20-10.svg"/><Relationship Id="rId11" Type="http://schemas.openxmlformats.org/officeDocument/2006/relationships/image" Target="../media/image-20-11.png"/><Relationship Id="rId12" Type="http://schemas.openxmlformats.org/officeDocument/2006/relationships/image" Target="../media/image-20-12.svg"/><Relationship Id="rId13" Type="http://schemas.openxmlformats.org/officeDocument/2006/relationships/image" Target="../media/image-20-13.png"/><Relationship Id="rId14" Type="http://schemas.openxmlformats.org/officeDocument/2006/relationships/image" Target="../media/image-20-14.svg"/><Relationship Id="rId15" Type="http://schemas.openxmlformats.org/officeDocument/2006/relationships/image" Target="../media/image-20-15.png"/><Relationship Id="rId16" Type="http://schemas.openxmlformats.org/officeDocument/2006/relationships/image" Target="../media/image-20-16.svg"/><Relationship Id="rId17" Type="http://schemas.openxmlformats.org/officeDocument/2006/relationships/image" Target="../media/image-20-17.png"/><Relationship Id="rId18" Type="http://schemas.openxmlformats.org/officeDocument/2006/relationships/image" Target="../media/image-20-18.svg"/><Relationship Id="rId19" Type="http://schemas.openxmlformats.org/officeDocument/2006/relationships/image" Target="../media/image-20-19.png"/><Relationship Id="rId20" Type="http://schemas.openxmlformats.org/officeDocument/2006/relationships/image" Target="../media/image-20-20.svg"/><Relationship Id="rId21" Type="http://schemas.openxmlformats.org/officeDocument/2006/relationships/image" Target="../media/image-20-21.png"/><Relationship Id="rId22" Type="http://schemas.openxmlformats.org/officeDocument/2006/relationships/image" Target="../media/image-20-22.png"/><Relationship Id="rId23" Type="http://schemas.openxmlformats.org/officeDocument/2006/relationships/image" Target="../media/image-20-23.png"/><Relationship Id="rId24" Type="http://schemas.openxmlformats.org/officeDocument/2006/relationships/image" Target="../media/image-20-24.png"/><Relationship Id="rId25" Type="http://schemas.openxmlformats.org/officeDocument/2006/relationships/image" Target="../media/image-20-25.png"/><Relationship Id="rId26" Type="http://schemas.openxmlformats.org/officeDocument/2006/relationships/image" Target="../media/image-20-26.png"/><Relationship Id="rId27" Type="http://schemas.openxmlformats.org/officeDocument/2006/relationships/image" Target="../media/image-20-27.png"/><Relationship Id="rId28" Type="http://schemas.openxmlformats.org/officeDocument/2006/relationships/image" Target="../media/image-20-28.png"/><Relationship Id="rId29" Type="http://schemas.openxmlformats.org/officeDocument/2006/relationships/image" Target="../media/image-20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svg"/><Relationship Id="rId3" Type="http://schemas.openxmlformats.org/officeDocument/2006/relationships/image" Target="../media/image-21-3.png"/><Relationship Id="rId4" Type="http://schemas.openxmlformats.org/officeDocument/2006/relationships/image" Target="../media/image-21-4.svg"/><Relationship Id="rId5" Type="http://schemas.openxmlformats.org/officeDocument/2006/relationships/image" Target="../media/image-21-5.png"/><Relationship Id="rId6" Type="http://schemas.openxmlformats.org/officeDocument/2006/relationships/image" Target="../media/image-21-6.svg"/><Relationship Id="rId7" Type="http://schemas.openxmlformats.org/officeDocument/2006/relationships/image" Target="../media/image-21-7.png"/><Relationship Id="rId8" Type="http://schemas.openxmlformats.org/officeDocument/2006/relationships/image" Target="../media/image-21-8.svg"/><Relationship Id="rId9" Type="http://schemas.openxmlformats.org/officeDocument/2006/relationships/image" Target="../media/image-21-9.png"/><Relationship Id="rId10" Type="http://schemas.openxmlformats.org/officeDocument/2006/relationships/image" Target="../media/image-21-10.svg"/><Relationship Id="rId11" Type="http://schemas.openxmlformats.org/officeDocument/2006/relationships/image" Target="../media/image-21-11.png"/><Relationship Id="rId12" Type="http://schemas.openxmlformats.org/officeDocument/2006/relationships/image" Target="../media/image-21-12.svg"/><Relationship Id="rId13" Type="http://schemas.openxmlformats.org/officeDocument/2006/relationships/image" Target="../media/image-21-13.png"/><Relationship Id="rId14" Type="http://schemas.openxmlformats.org/officeDocument/2006/relationships/image" Target="../media/image-21-14.svg"/><Relationship Id="rId15" Type="http://schemas.openxmlformats.org/officeDocument/2006/relationships/image" Target="../media/image-21-15.png"/><Relationship Id="rId16" Type="http://schemas.openxmlformats.org/officeDocument/2006/relationships/image" Target="../media/image-21-16.svg"/><Relationship Id="rId17" Type="http://schemas.openxmlformats.org/officeDocument/2006/relationships/image" Target="../media/image-21-17.png"/><Relationship Id="rId18" Type="http://schemas.openxmlformats.org/officeDocument/2006/relationships/image" Target="../media/image-21-18.svg"/><Relationship Id="rId19" Type="http://schemas.openxmlformats.org/officeDocument/2006/relationships/image" Target="../media/image-21-19.png"/><Relationship Id="rId20" Type="http://schemas.openxmlformats.org/officeDocument/2006/relationships/image" Target="../media/image-21-20.svg"/><Relationship Id="rId21" Type="http://schemas.openxmlformats.org/officeDocument/2006/relationships/image" Target="../media/image-21-21.png"/><Relationship Id="rId22" Type="http://schemas.openxmlformats.org/officeDocument/2006/relationships/image" Target="../media/image-21-22.png"/><Relationship Id="rId23" Type="http://schemas.openxmlformats.org/officeDocument/2006/relationships/image" Target="../media/image-21-23.png"/><Relationship Id="rId24" Type="http://schemas.openxmlformats.org/officeDocument/2006/relationships/image" Target="../media/image-21-24.png"/><Relationship Id="rId25" Type="http://schemas.openxmlformats.org/officeDocument/2006/relationships/image" Target="../media/image-21-25.png"/><Relationship Id="rId26" Type="http://schemas.openxmlformats.org/officeDocument/2006/relationships/image" Target="../media/image-21-26.png"/><Relationship Id="rId27" Type="http://schemas.openxmlformats.org/officeDocument/2006/relationships/image" Target="../media/image-21-27.png"/><Relationship Id="rId28" Type="http://schemas.openxmlformats.org/officeDocument/2006/relationships/image" Target="../media/image-21-28.png"/><Relationship Id="rId29" Type="http://schemas.openxmlformats.org/officeDocument/2006/relationships/image" Target="../media/image-21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svg"/><Relationship Id="rId3" Type="http://schemas.openxmlformats.org/officeDocument/2006/relationships/image" Target="../media/image-22-3.png"/><Relationship Id="rId4" Type="http://schemas.openxmlformats.org/officeDocument/2006/relationships/image" Target="../media/image-22-4.svg"/><Relationship Id="rId5" Type="http://schemas.openxmlformats.org/officeDocument/2006/relationships/image" Target="../media/image-22-5.png"/><Relationship Id="rId6" Type="http://schemas.openxmlformats.org/officeDocument/2006/relationships/image" Target="../media/image-22-6.svg"/><Relationship Id="rId7" Type="http://schemas.openxmlformats.org/officeDocument/2006/relationships/image" Target="../media/image-22-7.png"/><Relationship Id="rId8" Type="http://schemas.openxmlformats.org/officeDocument/2006/relationships/image" Target="../media/image-22-8.svg"/><Relationship Id="rId9" Type="http://schemas.openxmlformats.org/officeDocument/2006/relationships/image" Target="../media/image-22-9.png"/><Relationship Id="rId10" Type="http://schemas.openxmlformats.org/officeDocument/2006/relationships/image" Target="../media/image-22-10.svg"/><Relationship Id="rId11" Type="http://schemas.openxmlformats.org/officeDocument/2006/relationships/image" Target="../media/image-22-11.png"/><Relationship Id="rId12" Type="http://schemas.openxmlformats.org/officeDocument/2006/relationships/image" Target="../media/image-22-12.svg"/><Relationship Id="rId13" Type="http://schemas.openxmlformats.org/officeDocument/2006/relationships/image" Target="../media/image-22-13.png"/><Relationship Id="rId14" Type="http://schemas.openxmlformats.org/officeDocument/2006/relationships/image" Target="../media/image-22-14.svg"/><Relationship Id="rId15" Type="http://schemas.openxmlformats.org/officeDocument/2006/relationships/image" Target="../media/image-22-15.png"/><Relationship Id="rId16" Type="http://schemas.openxmlformats.org/officeDocument/2006/relationships/image" Target="../media/image-22-16.svg"/><Relationship Id="rId17" Type="http://schemas.openxmlformats.org/officeDocument/2006/relationships/image" Target="../media/image-22-17.png"/><Relationship Id="rId18" Type="http://schemas.openxmlformats.org/officeDocument/2006/relationships/image" Target="../media/image-22-18.svg"/><Relationship Id="rId19" Type="http://schemas.openxmlformats.org/officeDocument/2006/relationships/image" Target="../media/image-22-19.png"/><Relationship Id="rId20" Type="http://schemas.openxmlformats.org/officeDocument/2006/relationships/image" Target="../media/image-22-20.svg"/><Relationship Id="rId21" Type="http://schemas.openxmlformats.org/officeDocument/2006/relationships/image" Target="../media/image-22-21.png"/><Relationship Id="rId22" Type="http://schemas.openxmlformats.org/officeDocument/2006/relationships/image" Target="../media/image-22-22.png"/><Relationship Id="rId23" Type="http://schemas.openxmlformats.org/officeDocument/2006/relationships/image" Target="../media/image-22-23.png"/><Relationship Id="rId24" Type="http://schemas.openxmlformats.org/officeDocument/2006/relationships/image" Target="../media/image-22-24.png"/><Relationship Id="rId25" Type="http://schemas.openxmlformats.org/officeDocument/2006/relationships/image" Target="../media/image-22-25.png"/><Relationship Id="rId26" Type="http://schemas.openxmlformats.org/officeDocument/2006/relationships/image" Target="../media/image-22-26.png"/><Relationship Id="rId27" Type="http://schemas.openxmlformats.org/officeDocument/2006/relationships/image" Target="../media/image-22-27.png"/><Relationship Id="rId28" Type="http://schemas.openxmlformats.org/officeDocument/2006/relationships/image" Target="../media/image-22-28.png"/><Relationship Id="rId29" Type="http://schemas.openxmlformats.org/officeDocument/2006/relationships/image" Target="../media/image-22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svg"/><Relationship Id="rId5" Type="http://schemas.openxmlformats.org/officeDocument/2006/relationships/image" Target="../media/image-23-5.png"/><Relationship Id="rId6" Type="http://schemas.openxmlformats.org/officeDocument/2006/relationships/image" Target="../media/image-23-6.svg"/><Relationship Id="rId7" Type="http://schemas.openxmlformats.org/officeDocument/2006/relationships/image" Target="../media/image-23-7.png"/><Relationship Id="rId8" Type="http://schemas.openxmlformats.org/officeDocument/2006/relationships/image" Target="../media/image-23-8.svg"/><Relationship Id="rId9" Type="http://schemas.openxmlformats.org/officeDocument/2006/relationships/image" Target="../media/image-23-9.png"/><Relationship Id="rId10" Type="http://schemas.openxmlformats.org/officeDocument/2006/relationships/image" Target="../media/image-23-10.svg"/><Relationship Id="rId11" Type="http://schemas.openxmlformats.org/officeDocument/2006/relationships/image" Target="../media/image-23-11.png"/><Relationship Id="rId12" Type="http://schemas.openxmlformats.org/officeDocument/2006/relationships/image" Target="../media/image-23-12.svg"/><Relationship Id="rId13" Type="http://schemas.openxmlformats.org/officeDocument/2006/relationships/image" Target="../media/image-23-13.png"/><Relationship Id="rId14" Type="http://schemas.openxmlformats.org/officeDocument/2006/relationships/image" Target="../media/image-23-14.svg"/><Relationship Id="rId15" Type="http://schemas.openxmlformats.org/officeDocument/2006/relationships/image" Target="../media/image-23-15.png"/><Relationship Id="rId16" Type="http://schemas.openxmlformats.org/officeDocument/2006/relationships/image" Target="../media/image-23-16.svg"/><Relationship Id="rId17" Type="http://schemas.openxmlformats.org/officeDocument/2006/relationships/image" Target="../media/image-23-17.png"/><Relationship Id="rId18" Type="http://schemas.openxmlformats.org/officeDocument/2006/relationships/image" Target="../media/image-23-18.sv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svg"/><Relationship Id="rId7" Type="http://schemas.openxmlformats.org/officeDocument/2006/relationships/image" Target="../media/image-25-7.png"/><Relationship Id="rId8" Type="http://schemas.openxmlformats.org/officeDocument/2006/relationships/image" Target="../media/image-25-8.svg"/><Relationship Id="rId9" Type="http://schemas.openxmlformats.org/officeDocument/2006/relationships/image" Target="../media/image-25-9.png"/><Relationship Id="rId10" Type="http://schemas.openxmlformats.org/officeDocument/2006/relationships/image" Target="../media/image-25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image" Target="../media/image-39-5.png"/><Relationship Id="rId6" Type="http://schemas.openxmlformats.org/officeDocument/2006/relationships/image" Target="../media/image-39-6.png"/><Relationship Id="rId7" Type="http://schemas.openxmlformats.org/officeDocument/2006/relationships/image" Target="../media/image-39-7.png"/><Relationship Id="rId8" Type="http://schemas.openxmlformats.org/officeDocument/2006/relationships/image" Target="../media/image-39-8.png"/><Relationship Id="rId9" Type="http://schemas.openxmlformats.org/officeDocument/2006/relationships/image" Target="../media/image-39-9.png"/><Relationship Id="rId10" Type="http://schemas.openxmlformats.org/officeDocument/2006/relationships/image" Target="../media/image-39-10.png"/><Relationship Id="rId11" Type="http://schemas.openxmlformats.org/officeDocument/2006/relationships/image" Target="../media/image-39-11.png"/><Relationship Id="rId12" Type="http://schemas.openxmlformats.org/officeDocument/2006/relationships/image" Target="../media/image-39-12.png"/><Relationship Id="rId13" Type="http://schemas.openxmlformats.org/officeDocument/2006/relationships/image" Target="../media/image-39-13.png"/><Relationship Id="rId14" Type="http://schemas.openxmlformats.org/officeDocument/2006/relationships/image" Target="../media/image-39-14.png"/><Relationship Id="rId15" Type="http://schemas.openxmlformats.org/officeDocument/2006/relationships/image" Target="../media/image-39-15.png"/><Relationship Id="rId16" Type="http://schemas.openxmlformats.org/officeDocument/2006/relationships/image" Target="../media/image-39-16.png"/><Relationship Id="rId17" Type="http://schemas.openxmlformats.org/officeDocument/2006/relationships/image" Target="../media/image-39-17.png"/><Relationship Id="rId18" Type="http://schemas.openxmlformats.org/officeDocument/2006/relationships/image" Target="../media/image-39-18.png"/><Relationship Id="rId19" Type="http://schemas.openxmlformats.org/officeDocument/2006/relationships/image" Target="../media/image-39-19.png"/><Relationship Id="rId20" Type="http://schemas.openxmlformats.org/officeDocument/2006/relationships/image" Target="../media/image-39-20.png"/><Relationship Id="rId21" Type="http://schemas.openxmlformats.org/officeDocument/2006/relationships/image" Target="../media/image-39-21.png"/><Relationship Id="rId22" Type="http://schemas.openxmlformats.org/officeDocument/2006/relationships/image" Target="../media/image-39-22.png"/><Relationship Id="rId23" Type="http://schemas.openxmlformats.org/officeDocument/2006/relationships/image" Target="../media/image-39-23.png"/><Relationship Id="rId24" Type="http://schemas.openxmlformats.org/officeDocument/2006/relationships/image" Target="../media/image-39-24.png"/><Relationship Id="rId25" Type="http://schemas.openxmlformats.org/officeDocument/2006/relationships/image" Target="../media/image-39-25.png"/><Relationship Id="rId26" Type="http://schemas.openxmlformats.org/officeDocument/2006/relationships/image" Target="../media/image-39-26.png"/><Relationship Id="rId27" Type="http://schemas.openxmlformats.org/officeDocument/2006/relationships/image" Target="../media/image-39-27.png"/><Relationship Id="rId28" Type="http://schemas.openxmlformats.org/officeDocument/2006/relationships/image" Target="../media/image-39-28.png"/><Relationship Id="rId29" Type="http://schemas.openxmlformats.org/officeDocument/2006/relationships/image" Target="../media/image-39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png"/><Relationship Id="rId5" Type="http://schemas.openxmlformats.org/officeDocument/2006/relationships/image" Target="../media/image-40-5.png"/><Relationship Id="rId6" Type="http://schemas.openxmlformats.org/officeDocument/2006/relationships/image" Target="../media/image-40-6.png"/><Relationship Id="rId7" Type="http://schemas.openxmlformats.org/officeDocument/2006/relationships/image" Target="../media/image-40-7.png"/><Relationship Id="rId8" Type="http://schemas.openxmlformats.org/officeDocument/2006/relationships/image" Target="../media/image-40-8.png"/><Relationship Id="rId9" Type="http://schemas.openxmlformats.org/officeDocument/2006/relationships/image" Target="../media/image-40-9.png"/><Relationship Id="rId10" Type="http://schemas.openxmlformats.org/officeDocument/2006/relationships/image" Target="../media/image-40-10.png"/><Relationship Id="rId11" Type="http://schemas.openxmlformats.org/officeDocument/2006/relationships/image" Target="../media/image-40-11.png"/><Relationship Id="rId12" Type="http://schemas.openxmlformats.org/officeDocument/2006/relationships/image" Target="../media/image-40-12.png"/><Relationship Id="rId13" Type="http://schemas.openxmlformats.org/officeDocument/2006/relationships/image" Target="../media/image-40-13.png"/><Relationship Id="rId14" Type="http://schemas.openxmlformats.org/officeDocument/2006/relationships/image" Target="../media/image-40-14.png"/><Relationship Id="rId15" Type="http://schemas.openxmlformats.org/officeDocument/2006/relationships/image" Target="../media/image-40-15.png"/><Relationship Id="rId16" Type="http://schemas.openxmlformats.org/officeDocument/2006/relationships/image" Target="../media/image-40-16.png"/><Relationship Id="rId17" Type="http://schemas.openxmlformats.org/officeDocument/2006/relationships/image" Target="../media/image-40-17.png"/><Relationship Id="rId18" Type="http://schemas.openxmlformats.org/officeDocument/2006/relationships/image" Target="../media/image-40-18.png"/><Relationship Id="rId19" Type="http://schemas.openxmlformats.org/officeDocument/2006/relationships/image" Target="../media/image-40-19.png"/><Relationship Id="rId20" Type="http://schemas.openxmlformats.org/officeDocument/2006/relationships/image" Target="../media/image-40-20.png"/><Relationship Id="rId21" Type="http://schemas.openxmlformats.org/officeDocument/2006/relationships/image" Target="../media/image-40-21.png"/><Relationship Id="rId22" Type="http://schemas.openxmlformats.org/officeDocument/2006/relationships/image" Target="../media/image-40-22.png"/><Relationship Id="rId23" Type="http://schemas.openxmlformats.org/officeDocument/2006/relationships/image" Target="../media/image-40-23.png"/><Relationship Id="rId24" Type="http://schemas.openxmlformats.org/officeDocument/2006/relationships/image" Target="../media/image-40-24.png"/><Relationship Id="rId25" Type="http://schemas.openxmlformats.org/officeDocument/2006/relationships/image" Target="../media/image-40-25.png"/><Relationship Id="rId26" Type="http://schemas.openxmlformats.org/officeDocument/2006/relationships/image" Target="../media/image-40-26.png"/><Relationship Id="rId27" Type="http://schemas.openxmlformats.org/officeDocument/2006/relationships/image" Target="../media/image-40-27.png"/><Relationship Id="rId28" Type="http://schemas.openxmlformats.org/officeDocument/2006/relationships/image" Target="../media/image-40-28.png"/><Relationship Id="rId29" Type="http://schemas.openxmlformats.org/officeDocument/2006/relationships/image" Target="../media/image-40-29.png"/><Relationship Id="rId30" Type="http://schemas.openxmlformats.org/officeDocument/2006/relationships/image" Target="../media/image-40-30.png"/><Relationship Id="rId31" Type="http://schemas.openxmlformats.org/officeDocument/2006/relationships/image" Target="../media/image-40-31.svg"/><Relationship Id="rId32" Type="http://schemas.openxmlformats.org/officeDocument/2006/relationships/image" Target="../media/image-40-32.png"/><Relationship Id="rId33" Type="http://schemas.openxmlformats.org/officeDocument/2006/relationships/image" Target="../media/image-40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png"/><Relationship Id="rId5" Type="http://schemas.openxmlformats.org/officeDocument/2006/relationships/image" Target="../media/image-41-5.png"/><Relationship Id="rId6" Type="http://schemas.openxmlformats.org/officeDocument/2006/relationships/image" Target="../media/image-41-6.png"/><Relationship Id="rId7" Type="http://schemas.openxmlformats.org/officeDocument/2006/relationships/image" Target="../media/image-41-7.png"/><Relationship Id="rId8" Type="http://schemas.openxmlformats.org/officeDocument/2006/relationships/image" Target="../media/image-41-8.png"/><Relationship Id="rId9" Type="http://schemas.openxmlformats.org/officeDocument/2006/relationships/image" Target="../media/image-41-9.png"/><Relationship Id="rId10" Type="http://schemas.openxmlformats.org/officeDocument/2006/relationships/image" Target="../media/image-41-10.png"/><Relationship Id="rId11" Type="http://schemas.openxmlformats.org/officeDocument/2006/relationships/image" Target="../media/image-41-11.png"/><Relationship Id="rId12" Type="http://schemas.openxmlformats.org/officeDocument/2006/relationships/image" Target="../media/image-41-12.png"/><Relationship Id="rId13" Type="http://schemas.openxmlformats.org/officeDocument/2006/relationships/image" Target="../media/image-41-13.png"/><Relationship Id="rId14" Type="http://schemas.openxmlformats.org/officeDocument/2006/relationships/image" Target="../media/image-41-14.png"/><Relationship Id="rId15" Type="http://schemas.openxmlformats.org/officeDocument/2006/relationships/image" Target="../media/image-41-15.png"/><Relationship Id="rId16" Type="http://schemas.openxmlformats.org/officeDocument/2006/relationships/image" Target="../media/image-41-16.png"/><Relationship Id="rId17" Type="http://schemas.openxmlformats.org/officeDocument/2006/relationships/image" Target="../media/image-41-17.png"/><Relationship Id="rId18" Type="http://schemas.openxmlformats.org/officeDocument/2006/relationships/image" Target="../media/image-41-18.png"/><Relationship Id="rId19" Type="http://schemas.openxmlformats.org/officeDocument/2006/relationships/image" Target="../media/image-41-19.png"/><Relationship Id="rId20" Type="http://schemas.openxmlformats.org/officeDocument/2006/relationships/image" Target="../media/image-41-20.png"/><Relationship Id="rId21" Type="http://schemas.openxmlformats.org/officeDocument/2006/relationships/image" Target="../media/image-41-21.png"/><Relationship Id="rId22" Type="http://schemas.openxmlformats.org/officeDocument/2006/relationships/image" Target="../media/image-41-22.png"/><Relationship Id="rId23" Type="http://schemas.openxmlformats.org/officeDocument/2006/relationships/image" Target="../media/image-41-23.png"/><Relationship Id="rId24" Type="http://schemas.openxmlformats.org/officeDocument/2006/relationships/image" Target="../media/image-41-24.png"/><Relationship Id="rId25" Type="http://schemas.openxmlformats.org/officeDocument/2006/relationships/image" Target="../media/image-41-25.png"/><Relationship Id="rId26" Type="http://schemas.openxmlformats.org/officeDocument/2006/relationships/image" Target="../media/image-41-26.png"/><Relationship Id="rId27" Type="http://schemas.openxmlformats.org/officeDocument/2006/relationships/image" Target="../media/image-41-27.png"/><Relationship Id="rId28" Type="http://schemas.openxmlformats.org/officeDocument/2006/relationships/image" Target="../media/image-41-28.png"/><Relationship Id="rId29" Type="http://schemas.openxmlformats.org/officeDocument/2006/relationships/image" Target="../media/image-41-29.png"/><Relationship Id="rId30" Type="http://schemas.openxmlformats.org/officeDocument/2006/relationships/image" Target="../media/image-41-30.png"/><Relationship Id="rId31" Type="http://schemas.openxmlformats.org/officeDocument/2006/relationships/image" Target="../media/image-41-31.png"/><Relationship Id="rId32" Type="http://schemas.openxmlformats.org/officeDocument/2006/relationships/image" Target="../media/image-41-32.png"/><Relationship Id="rId33" Type="http://schemas.openxmlformats.org/officeDocument/2006/relationships/image" Target="../media/image-41-33.png"/><Relationship Id="rId34" Type="http://schemas.openxmlformats.org/officeDocument/2006/relationships/image" Target="../media/image-41-34.svg"/><Relationship Id="rId35" Type="http://schemas.openxmlformats.org/officeDocument/2006/relationships/image" Target="../media/image-41-35.png"/><Relationship Id="rId36" Type="http://schemas.openxmlformats.org/officeDocument/2006/relationships/image" Target="../media/image-41-36.svg"/><Relationship Id="rId37" Type="http://schemas.openxmlformats.org/officeDocument/2006/relationships/slideLayout" Target="../slideLayouts/slideLayout1.xml"/><Relationship Id="rId38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image" Target="../media/image-42-4.png"/><Relationship Id="rId5" Type="http://schemas.openxmlformats.org/officeDocument/2006/relationships/image" Target="../media/image-42-5.png"/><Relationship Id="rId6" Type="http://schemas.openxmlformats.org/officeDocument/2006/relationships/image" Target="../media/image-42-6.png"/><Relationship Id="rId7" Type="http://schemas.openxmlformats.org/officeDocument/2006/relationships/image" Target="../media/image-42-7.png"/><Relationship Id="rId8" Type="http://schemas.openxmlformats.org/officeDocument/2006/relationships/image" Target="../media/image-42-8.png"/><Relationship Id="rId9" Type="http://schemas.openxmlformats.org/officeDocument/2006/relationships/image" Target="../media/image-42-9.png"/><Relationship Id="rId10" Type="http://schemas.openxmlformats.org/officeDocument/2006/relationships/image" Target="../media/image-42-10.png"/><Relationship Id="rId11" Type="http://schemas.openxmlformats.org/officeDocument/2006/relationships/image" Target="../media/image-42-11.png"/><Relationship Id="rId12" Type="http://schemas.openxmlformats.org/officeDocument/2006/relationships/image" Target="../media/image-42-12.png"/><Relationship Id="rId13" Type="http://schemas.openxmlformats.org/officeDocument/2006/relationships/image" Target="../media/image-42-13.png"/><Relationship Id="rId14" Type="http://schemas.openxmlformats.org/officeDocument/2006/relationships/image" Target="../media/image-42-14.png"/><Relationship Id="rId15" Type="http://schemas.openxmlformats.org/officeDocument/2006/relationships/image" Target="../media/image-42-15.png"/><Relationship Id="rId16" Type="http://schemas.openxmlformats.org/officeDocument/2006/relationships/image" Target="../media/image-42-16.png"/><Relationship Id="rId17" Type="http://schemas.openxmlformats.org/officeDocument/2006/relationships/image" Target="../media/image-42-17.png"/><Relationship Id="rId18" Type="http://schemas.openxmlformats.org/officeDocument/2006/relationships/image" Target="../media/image-42-18.png"/><Relationship Id="rId19" Type="http://schemas.openxmlformats.org/officeDocument/2006/relationships/image" Target="../media/image-42-19.png"/><Relationship Id="rId20" Type="http://schemas.openxmlformats.org/officeDocument/2006/relationships/image" Target="../media/image-42-20.png"/><Relationship Id="rId21" Type="http://schemas.openxmlformats.org/officeDocument/2006/relationships/image" Target="../media/image-42-21.png"/><Relationship Id="rId22" Type="http://schemas.openxmlformats.org/officeDocument/2006/relationships/image" Target="../media/image-42-22.png"/><Relationship Id="rId23" Type="http://schemas.openxmlformats.org/officeDocument/2006/relationships/image" Target="../media/image-42-23.png"/><Relationship Id="rId24" Type="http://schemas.openxmlformats.org/officeDocument/2006/relationships/image" Target="../media/image-42-24.png"/><Relationship Id="rId25" Type="http://schemas.openxmlformats.org/officeDocument/2006/relationships/image" Target="../media/image-42-25.png"/><Relationship Id="rId26" Type="http://schemas.openxmlformats.org/officeDocument/2006/relationships/image" Target="../media/image-42-26.png"/><Relationship Id="rId27" Type="http://schemas.openxmlformats.org/officeDocument/2006/relationships/image" Target="../media/image-42-27.png"/><Relationship Id="rId28" Type="http://schemas.openxmlformats.org/officeDocument/2006/relationships/image" Target="../media/image-42-28.png"/><Relationship Id="rId29" Type="http://schemas.openxmlformats.org/officeDocument/2006/relationships/image" Target="../media/image-42-29.png"/><Relationship Id="rId30" Type="http://schemas.openxmlformats.org/officeDocument/2006/relationships/image" Target="../media/image-42-30.png"/><Relationship Id="rId31" Type="http://schemas.openxmlformats.org/officeDocument/2006/relationships/image" Target="../media/image-42-31.png"/><Relationship Id="rId32" Type="http://schemas.openxmlformats.org/officeDocument/2006/relationships/image" Target="../media/image-42-32.png"/><Relationship Id="rId33" Type="http://schemas.openxmlformats.org/officeDocument/2006/relationships/image" Target="../media/image-42-33.png"/><Relationship Id="rId34" Type="http://schemas.openxmlformats.org/officeDocument/2006/relationships/image" Target="../media/image-42-34.png"/><Relationship Id="rId35" Type="http://schemas.openxmlformats.org/officeDocument/2006/relationships/image" Target="../media/image-42-35.png"/><Relationship Id="rId36" Type="http://schemas.openxmlformats.org/officeDocument/2006/relationships/image" Target="../media/image-42-36.png"/><Relationship Id="rId37" Type="http://schemas.openxmlformats.org/officeDocument/2006/relationships/image" Target="../media/image-42-37.png"/><Relationship Id="rId38" Type="http://schemas.openxmlformats.org/officeDocument/2006/relationships/image" Target="../media/image-42-38.png"/><Relationship Id="rId39" Type="http://schemas.openxmlformats.org/officeDocument/2006/relationships/image" Target="../media/image-42-39.png"/><Relationship Id="rId40" Type="http://schemas.openxmlformats.org/officeDocument/2006/relationships/slideLayout" Target="../slideLayouts/slideLayout1.xml"/><Relationship Id="rId41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2.png"/><Relationship Id="rId3" Type="http://schemas.openxmlformats.org/officeDocument/2006/relationships/image" Target="../media/image-43-3.png"/><Relationship Id="rId4" Type="http://schemas.openxmlformats.org/officeDocument/2006/relationships/image" Target="../media/image-43-4.png"/><Relationship Id="rId5" Type="http://schemas.openxmlformats.org/officeDocument/2006/relationships/image" Target="../media/image-43-5.png"/><Relationship Id="rId6" Type="http://schemas.openxmlformats.org/officeDocument/2006/relationships/image" Target="../media/image-43-6.svg"/><Relationship Id="rId7" Type="http://schemas.openxmlformats.org/officeDocument/2006/relationships/image" Target="../media/image-43-7.png"/><Relationship Id="rId8" Type="http://schemas.openxmlformats.org/officeDocument/2006/relationships/image" Target="../media/image-43-8.svg"/><Relationship Id="rId9" Type="http://schemas.openxmlformats.org/officeDocument/2006/relationships/image" Target="../media/image-43-9.png"/><Relationship Id="rId10" Type="http://schemas.openxmlformats.org/officeDocument/2006/relationships/image" Target="../media/image-43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image" Target="../media/image-44-5.png"/><Relationship Id="rId6" Type="http://schemas.openxmlformats.org/officeDocument/2006/relationships/image" Target="../media/image-44-6.png"/><Relationship Id="rId7" Type="http://schemas.openxmlformats.org/officeDocument/2006/relationships/image" Target="../media/image-44-7.png"/><Relationship Id="rId8" Type="http://schemas.openxmlformats.org/officeDocument/2006/relationships/image" Target="../media/image-44-8.png"/><Relationship Id="rId9" Type="http://schemas.openxmlformats.org/officeDocument/2006/relationships/image" Target="../media/image-44-9.svg"/><Relationship Id="rId10" Type="http://schemas.openxmlformats.org/officeDocument/2006/relationships/image" Target="../media/image-44-10.png"/><Relationship Id="rId11" Type="http://schemas.openxmlformats.org/officeDocument/2006/relationships/image" Target="../media/image-44-11.svg"/><Relationship Id="rId12" Type="http://schemas.openxmlformats.org/officeDocument/2006/relationships/image" Target="../media/image-44-12.png"/><Relationship Id="rId13" Type="http://schemas.openxmlformats.org/officeDocument/2006/relationships/image" Target="../media/image-44-13.svg"/><Relationship Id="rId14" Type="http://schemas.openxmlformats.org/officeDocument/2006/relationships/image" Target="../media/image-44-14.png"/><Relationship Id="rId15" Type="http://schemas.openxmlformats.org/officeDocument/2006/relationships/image" Target="../media/image-44-15.svg"/><Relationship Id="rId16" Type="http://schemas.openxmlformats.org/officeDocument/2006/relationships/image" Target="../media/image-44-16.png"/><Relationship Id="rId17" Type="http://schemas.openxmlformats.org/officeDocument/2006/relationships/image" Target="../media/image-44-17.svg"/><Relationship Id="rId18" Type="http://schemas.openxmlformats.org/officeDocument/2006/relationships/image" Target="../media/image-44-18.png"/><Relationship Id="rId19" Type="http://schemas.openxmlformats.org/officeDocument/2006/relationships/image" Target="../media/image-44-19.svg"/><Relationship Id="rId20" Type="http://schemas.openxmlformats.org/officeDocument/2006/relationships/image" Target="../media/image-44-20.png"/><Relationship Id="rId21" Type="http://schemas.openxmlformats.org/officeDocument/2006/relationships/image" Target="../media/image-44-21.sv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image" Target="../media/image-45-2.png"/><Relationship Id="rId3" Type="http://schemas.openxmlformats.org/officeDocument/2006/relationships/image" Target="../media/image-45-3.png"/><Relationship Id="rId4" Type="http://schemas.openxmlformats.org/officeDocument/2006/relationships/image" Target="../media/image-45-4.png"/><Relationship Id="rId5" Type="http://schemas.openxmlformats.org/officeDocument/2006/relationships/image" Target="../media/image-45-5.png"/><Relationship Id="rId6" Type="http://schemas.openxmlformats.org/officeDocument/2006/relationships/image" Target="../media/image-45-6.png"/><Relationship Id="rId7" Type="http://schemas.openxmlformats.org/officeDocument/2006/relationships/image" Target="../media/image-45-7.svg"/><Relationship Id="rId8" Type="http://schemas.openxmlformats.org/officeDocument/2006/relationships/image" Target="../media/image-45-8.png"/><Relationship Id="rId9" Type="http://schemas.openxmlformats.org/officeDocument/2006/relationships/image" Target="../media/image-45-9.svg"/><Relationship Id="rId10" Type="http://schemas.openxmlformats.org/officeDocument/2006/relationships/image" Target="../media/image-45-10.png"/><Relationship Id="rId11" Type="http://schemas.openxmlformats.org/officeDocument/2006/relationships/image" Target="../media/image-45-11.svg"/><Relationship Id="rId12" Type="http://schemas.openxmlformats.org/officeDocument/2006/relationships/image" Target="../media/image-45-12.png"/><Relationship Id="rId13" Type="http://schemas.openxmlformats.org/officeDocument/2006/relationships/image" Target="../media/image-45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2.svg"/><Relationship Id="rId3" Type="http://schemas.openxmlformats.org/officeDocument/2006/relationships/image" Target="../media/image-48-3.png"/><Relationship Id="rId4" Type="http://schemas.openxmlformats.org/officeDocument/2006/relationships/image" Target="../media/image-48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jpeg"/><Relationship Id="rId2" Type="http://schemas.openxmlformats.org/officeDocument/2006/relationships/image" Target="../media/image-49-2.png"/><Relationship Id="rId3" Type="http://schemas.openxmlformats.org/officeDocument/2006/relationships/image" Target="../media/image-49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image" Target="../media/image-52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image" Target="../media/image-55-2.svg"/><Relationship Id="rId3" Type="http://schemas.openxmlformats.org/officeDocument/2006/relationships/image" Target="../media/image-55-3.png"/><Relationship Id="rId4" Type="http://schemas.openxmlformats.org/officeDocument/2006/relationships/image" Target="../media/image-55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3E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592870" y="914400"/>
            <a:ext cx="1211684" cy="504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4267200"/>
            <a:ext cx="11039475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7425"/>
              </a:lnSpc>
              <a:buNone/>
            </a:pPr>
            <a:r>
              <a:rPr lang="en-US" sz="4800" b="1" dirty="0">
                <a:solidFill>
                  <a:srgbClr val="36363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619250" y="8058150"/>
            <a:ext cx="10010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3635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1619250" y="8763000"/>
            <a:ext cx="10496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1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4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7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2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3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v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3635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y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933575" y="914400"/>
            <a:ext cx="866775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89"/>
              </a:lnSpc>
              <a:buNone/>
            </a:pPr>
            <a:r>
              <a:rPr lang="en-US" sz="2659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3989"/>
              </a:lnSpc>
              <a:buNone/>
            </a:pPr>
            <a:r>
              <a:rPr lang="en-US" sz="2659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989"/>
              </a:lnSpc>
              <a:buNone/>
            </a:pPr>
            <a:r>
              <a:rPr lang="en-US" sz="2659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3989"/>
              </a:lnSpc>
              <a:buNone/>
            </a:pPr>
            <a:r>
              <a:rPr lang="en-US" sz="2659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265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2525" y="4724400"/>
            <a:ext cx="83343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x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66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00450" y="857250"/>
            <a:ext cx="11093825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09975" y="857250"/>
            <a:ext cx="11072813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09975" y="857250"/>
            <a:ext cx="11072813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09975" y="857250"/>
            <a:ext cx="11072813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09975" y="857250"/>
            <a:ext cx="11072813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09975" y="857250"/>
            <a:ext cx="11072813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09975" y="857250"/>
            <a:ext cx="11072813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09975" y="857250"/>
            <a:ext cx="11072813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6375" y="4714875"/>
            <a:ext cx="77057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z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14500" y="2000250"/>
            <a:ext cx="3543300" cy="617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86400" y="2000250"/>
            <a:ext cx="3543300" cy="6172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258300" y="2000250"/>
            <a:ext cx="3543300" cy="6172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3030200" y="2000250"/>
            <a:ext cx="3543300" cy="61722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954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8" name="Text 1"/>
          <p:cNvSpPr/>
          <p:nvPr/>
        </p:nvSpPr>
        <p:spPr>
          <a:xfrm>
            <a:off x="54673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9" name="Text 2"/>
          <p:cNvSpPr/>
          <p:nvPr/>
        </p:nvSpPr>
        <p:spPr>
          <a:xfrm>
            <a:off x="92392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10" name="Text 3"/>
          <p:cNvSpPr/>
          <p:nvPr/>
        </p:nvSpPr>
        <p:spPr>
          <a:xfrm>
            <a:off x="130111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1695450" y="981075"/>
            <a:ext cx="42481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514475" y="2393166"/>
            <a:ext cx="2476500" cy="33909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514475" y="6203166"/>
            <a:ext cx="2476500" cy="2705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287375" y="2390775"/>
            <a:ext cx="2476500" cy="3162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0201275" y="2393166"/>
            <a:ext cx="2476500" cy="2705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0201275" y="6203166"/>
            <a:ext cx="2476500" cy="384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3277850" y="6262288"/>
            <a:ext cx="2476500" cy="2933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4410075" y="6203166"/>
            <a:ext cx="2476500" cy="3162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4410075" y="2393166"/>
            <a:ext cx="2476500" cy="2933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7305675" y="6203166"/>
            <a:ext cx="2476500" cy="2705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7305675" y="2393166"/>
            <a:ext cx="2476500" cy="2476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8628013" y="4103247"/>
            <a:ext cx="621376" cy="62137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9077325" y="3981971"/>
            <a:ext cx="619460" cy="61944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1991975" y="4069566"/>
            <a:ext cx="657188" cy="657197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11534775" y="4288641"/>
            <a:ext cx="684926" cy="6849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9085938" y="2362200"/>
            <a:ext cx="685205" cy="685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1972925" y="2412216"/>
            <a:ext cx="622902" cy="622897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14990285" y="6248400"/>
            <a:ext cx="682805" cy="68280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14965226" y="8355648"/>
            <a:ext cx="582978" cy="582969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14439900" y="8338738"/>
            <a:ext cx="643440" cy="64344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590675" y="1228725"/>
            <a:ext cx="33718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514475" y="2897991"/>
            <a:ext cx="2476500" cy="33909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514475" y="6707991"/>
            <a:ext cx="2476500" cy="2705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287375" y="2895600"/>
            <a:ext cx="2476500" cy="3162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0201275" y="2897991"/>
            <a:ext cx="2476500" cy="2705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0201275" y="6707991"/>
            <a:ext cx="2476500" cy="2705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3277850" y="6767113"/>
            <a:ext cx="2476500" cy="2933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4410075" y="6707991"/>
            <a:ext cx="2476500" cy="3162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4410075" y="2897991"/>
            <a:ext cx="2476500" cy="2933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7305675" y="6707991"/>
            <a:ext cx="2476500" cy="2705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7305675" y="2897991"/>
            <a:ext cx="2476500" cy="2476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8628013" y="4608072"/>
            <a:ext cx="621376" cy="62137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9077325" y="4486796"/>
            <a:ext cx="619460" cy="61944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1991975" y="4574391"/>
            <a:ext cx="657188" cy="657197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11534775" y="4793466"/>
            <a:ext cx="684926" cy="6849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9085938" y="2867025"/>
            <a:ext cx="685205" cy="685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1972925" y="2917041"/>
            <a:ext cx="622902" cy="622897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14990285" y="6753225"/>
            <a:ext cx="682805" cy="68280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14965226" y="8860473"/>
            <a:ext cx="582978" cy="582969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14439900" y="8843563"/>
            <a:ext cx="643440" cy="64344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590675" y="1228725"/>
            <a:ext cx="33718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581150" y="1943100"/>
            <a:ext cx="5143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z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514475" y="2802741"/>
            <a:ext cx="2476500" cy="33909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514475" y="6612741"/>
            <a:ext cx="2476500" cy="2705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287375" y="2800350"/>
            <a:ext cx="2476500" cy="3162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0201275" y="2802741"/>
            <a:ext cx="2476500" cy="2705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0201275" y="6612741"/>
            <a:ext cx="2476500" cy="2705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3277850" y="6671863"/>
            <a:ext cx="2476500" cy="2705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4410075" y="6612741"/>
            <a:ext cx="2476500" cy="3162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4410075" y="2802741"/>
            <a:ext cx="2476500" cy="2933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7305675" y="6612741"/>
            <a:ext cx="2476500" cy="2705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7305675" y="2802741"/>
            <a:ext cx="2476500" cy="2476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8628013" y="4512822"/>
            <a:ext cx="621376" cy="62137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9077325" y="4391546"/>
            <a:ext cx="619460" cy="61944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1991975" y="4479141"/>
            <a:ext cx="657188" cy="657197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11534775" y="4698216"/>
            <a:ext cx="684926" cy="6849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9085938" y="2771775"/>
            <a:ext cx="685205" cy="685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1972925" y="2821791"/>
            <a:ext cx="622902" cy="622897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15276035" y="6657975"/>
            <a:ext cx="682805" cy="68280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15250976" y="8765223"/>
            <a:ext cx="582978" cy="582969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14725650" y="8748313"/>
            <a:ext cx="643440" cy="64344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590675" y="1228725"/>
            <a:ext cx="33718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581150" y="1943100"/>
            <a:ext cx="5143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z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28750" y="2819400"/>
            <a:ext cx="2476500" cy="250746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428750" y="5895975"/>
            <a:ext cx="2680990" cy="273377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4476750" y="2847975"/>
            <a:ext cx="2476500" cy="2476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7372350" y="2847975"/>
            <a:ext cx="2476500" cy="2476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0267950" y="2847975"/>
            <a:ext cx="2476500" cy="2476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3163550" y="2847975"/>
            <a:ext cx="2476500" cy="2476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7372350" y="6019800"/>
            <a:ext cx="2476500" cy="2476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10267950" y="6019800"/>
            <a:ext cx="2476500" cy="2476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13163550" y="6019800"/>
            <a:ext cx="2476500" cy="2476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4476750" y="6019800"/>
            <a:ext cx="2476500" cy="24765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590675" y="1228725"/>
            <a:ext cx="33718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1581150" y="1943100"/>
            <a:ext cx="34480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2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z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9725" y="4114800"/>
            <a:ext cx="14939497" cy="4614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33718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90675" y="4114800"/>
            <a:ext cx="1104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534025" y="4114800"/>
            <a:ext cx="16764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486900" y="4114800"/>
            <a:ext cx="15811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430250" y="4114800"/>
            <a:ext cx="19431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590675" y="2390775"/>
            <a:ext cx="14478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590675" y="2781300"/>
            <a:ext cx="107061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71625" y="4781550"/>
            <a:ext cx="2853463" cy="42005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279678" y="4781550"/>
            <a:ext cx="2853463" cy="42005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987730" y="4781550"/>
            <a:ext cx="2853463" cy="42005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2695783" y="4781550"/>
            <a:ext cx="2853463" cy="42005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4367938" y="6776600"/>
            <a:ext cx="926027" cy="21042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2986088" y="8882063"/>
            <a:ext cx="7577584" cy="3714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6653213" y="8967788"/>
            <a:ext cx="7577584" cy="4191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590675" y="1228725"/>
            <a:ext cx="33718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z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10" name="Text 1"/>
          <p:cNvSpPr/>
          <p:nvPr/>
        </p:nvSpPr>
        <p:spPr>
          <a:xfrm>
            <a:off x="1590675" y="2390775"/>
            <a:ext cx="1476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11" name="Text 2"/>
          <p:cNvSpPr/>
          <p:nvPr/>
        </p:nvSpPr>
        <p:spPr>
          <a:xfrm>
            <a:off x="1590675" y="2781300"/>
            <a:ext cx="49815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12" name="Text 3"/>
          <p:cNvSpPr/>
          <p:nvPr/>
        </p:nvSpPr>
        <p:spPr>
          <a:xfrm>
            <a:off x="1590675" y="4133850"/>
            <a:ext cx="15335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1917" dirty="0"/>
          </a:p>
        </p:txBody>
      </p:sp>
      <p:sp>
        <p:nvSpPr>
          <p:cNvPr id="13" name="Text 4"/>
          <p:cNvSpPr/>
          <p:nvPr/>
        </p:nvSpPr>
        <p:spPr>
          <a:xfrm>
            <a:off x="5248275" y="4133850"/>
            <a:ext cx="1333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endParaRPr lang="en-US" sz="1917" dirty="0"/>
          </a:p>
        </p:txBody>
      </p:sp>
      <p:sp>
        <p:nvSpPr>
          <p:cNvPr id="14" name="Text 5"/>
          <p:cNvSpPr/>
          <p:nvPr/>
        </p:nvSpPr>
        <p:spPr>
          <a:xfrm>
            <a:off x="8972550" y="4133850"/>
            <a:ext cx="20193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917" dirty="0"/>
          </a:p>
        </p:txBody>
      </p:sp>
      <p:sp>
        <p:nvSpPr>
          <p:cNvPr id="15" name="Text 6"/>
          <p:cNvSpPr/>
          <p:nvPr/>
        </p:nvSpPr>
        <p:spPr>
          <a:xfrm>
            <a:off x="12677775" y="4133850"/>
            <a:ext cx="24003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325"/>
              </a:lnSpc>
              <a:buNone/>
            </a:pPr>
            <a:r>
              <a:rPr lang="en-US" sz="1917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917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134725" y="2819400"/>
            <a:ext cx="4962525" cy="61910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609725" y="2743200"/>
            <a:ext cx="7734300" cy="6338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1051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1115675" y="2819400"/>
            <a:ext cx="1476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1115675" y="3209925"/>
            <a:ext cx="49815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590675" y="2743200"/>
            <a:ext cx="14478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590675" y="3133725"/>
            <a:ext cx="77533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9725" y="2743200"/>
            <a:ext cx="7734300" cy="63381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9420225" y="3352800"/>
            <a:ext cx="7381875" cy="51339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1051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90675" y="2743200"/>
            <a:ext cx="14478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590675" y="3133725"/>
            <a:ext cx="77533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9401175" y="3352800"/>
            <a:ext cx="657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0125075" y="3971925"/>
            <a:ext cx="5381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0125075" y="4819650"/>
            <a:ext cx="36671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z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0125075" y="5667375"/>
            <a:ext cx="6448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9401175" y="6515100"/>
            <a:ext cx="695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0125075" y="7134225"/>
            <a:ext cx="6181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10125075" y="7981950"/>
            <a:ext cx="6267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134725" y="2819400"/>
            <a:ext cx="4962525" cy="61910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714500" y="3286125"/>
            <a:ext cx="8172450" cy="51339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1051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1115675" y="2819400"/>
            <a:ext cx="1476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1115675" y="3209925"/>
            <a:ext cx="49815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695450" y="3286125"/>
            <a:ext cx="657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2419350" y="3905250"/>
            <a:ext cx="5295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2419350" y="4752975"/>
            <a:ext cx="419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695450" y="5600700"/>
            <a:ext cx="695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BDDF5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2419350" y="6219825"/>
            <a:ext cx="6648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2419350" y="7067550"/>
            <a:ext cx="7239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2419350" y="7915275"/>
            <a:ext cx="50577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1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134725" y="2819400"/>
            <a:ext cx="4962525" cy="61910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38225" y="2362200"/>
            <a:ext cx="8877300" cy="71001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372475" y="1781175"/>
            <a:ext cx="1831181" cy="183115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90675" y="1228725"/>
            <a:ext cx="31051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6" name="Text 1"/>
          <p:cNvSpPr/>
          <p:nvPr/>
        </p:nvSpPr>
        <p:spPr>
          <a:xfrm>
            <a:off x="11115675" y="2819400"/>
            <a:ext cx="1476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1115675" y="3209925"/>
            <a:ext cx="49815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8" name="Text 3"/>
          <p:cNvSpPr/>
          <p:nvPr/>
        </p:nvSpPr>
        <p:spPr>
          <a:xfrm>
            <a:off x="1590675" y="2743200"/>
            <a:ext cx="14478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590675" y="3133725"/>
            <a:ext cx="77533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6225" y="4552950"/>
            <a:ext cx="2466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775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8775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8775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8775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7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134725" y="2819400"/>
            <a:ext cx="4962525" cy="61910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38225" y="2362200"/>
            <a:ext cx="8877300" cy="71001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372475" y="1781175"/>
            <a:ext cx="1831181" cy="183115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115675" y="2819400"/>
            <a:ext cx="1476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7" name="Text 1"/>
          <p:cNvSpPr/>
          <p:nvPr/>
        </p:nvSpPr>
        <p:spPr>
          <a:xfrm>
            <a:off x="11115675" y="3209925"/>
            <a:ext cx="498157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  <p:sp>
        <p:nvSpPr>
          <p:cNvPr id="8" name="Text 2"/>
          <p:cNvSpPr/>
          <p:nvPr/>
        </p:nvSpPr>
        <p:spPr>
          <a:xfrm>
            <a:off x="1590675" y="2743200"/>
            <a:ext cx="14478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endParaRPr lang="en-US" sz="1800" dirty="0"/>
          </a:p>
        </p:txBody>
      </p:sp>
      <p:sp>
        <p:nvSpPr>
          <p:cNvPr id="9" name="Text 3"/>
          <p:cNvSpPr/>
          <p:nvPr/>
        </p:nvSpPr>
        <p:spPr>
          <a:xfrm>
            <a:off x="1590675" y="3133725"/>
            <a:ext cx="77533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  <p:sp>
        <p:nvSpPr>
          <p:cNvPr id="10" name="Text 4"/>
          <p:cNvSpPr/>
          <p:nvPr/>
        </p:nvSpPr>
        <p:spPr>
          <a:xfrm>
            <a:off x="1752600" y="5476875"/>
            <a:ext cx="11515725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’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,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
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z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
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,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endParaRPr lang="en-US" sz="3600" dirty="0"/>
          </a:p>
        </p:txBody>
      </p:sp>
      <p:sp>
        <p:nvSpPr>
          <p:cNvPr id="11" name="Text 5"/>
          <p:cNvSpPr/>
          <p:nvPr/>
        </p:nvSpPr>
        <p:spPr>
          <a:xfrm>
            <a:off x="1590675" y="1228725"/>
            <a:ext cx="31051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4225" y="4714875"/>
            <a:ext cx="40100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0200" y="2247900"/>
            <a:ext cx="15716250" cy="7962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1150" y="2266950"/>
            <a:ext cx="8572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1581150" y="2619375"/>
            <a:ext cx="36004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581150" y="4895850"/>
            <a:ext cx="13049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81150" y="5248275"/>
            <a:ext cx="2695575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J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i="1" spc="-75" kern="0" dirty="0">
                <a:solidFill>
                  <a:srgbClr val="000000"/>
                </a:solidFill>
                <a:latin typeface="ITC Souvenir Bold Italic" pitchFamily="34" charset="0"/>
                <a:ea typeface="ITC Souvenir Bold Italic" pitchFamily="34" charset="-122"/>
                <a:cs typeface="ITC Souvenir Bold Italic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i="1" spc="-75" kern="0" dirty="0">
                <a:solidFill>
                  <a:srgbClr val="000000"/>
                </a:solidFill>
                <a:latin typeface="ITC Souvenir Bold Italic" pitchFamily="34" charset="0"/>
                <a:ea typeface="ITC Souvenir Bold Italic" pitchFamily="34" charset="-122"/>
                <a:cs typeface="ITC Souvenir Bold Italic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i="1" spc="-75" kern="0" dirty="0">
                <a:solidFill>
                  <a:srgbClr val="000000"/>
                </a:solidFill>
                <a:latin typeface="ITC Souvenir Bold Italic" pitchFamily="34" charset="0"/>
                <a:ea typeface="ITC Souvenir Bold Italic" pitchFamily="34" charset="-122"/>
                <a:cs typeface="ITC Souvenir Bold Italic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i="1" spc="-75" kern="0" dirty="0">
                <a:solidFill>
                  <a:srgbClr val="000000"/>
                </a:solidFill>
                <a:latin typeface="ITC Souvenir Bold Italic" pitchFamily="34" charset="0"/>
                <a:ea typeface="ITC Souvenir Bold Italic" pitchFamily="34" charset="-122"/>
                <a:cs typeface="ITC Souvenir Bold Italic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.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81150" y="7524750"/>
            <a:ext cx="11620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spc="-75" kern="0" dirty="0">
                <a:solidFill>
                  <a:srgbClr val="363635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581150" y="7877175"/>
            <a:ext cx="26860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590675" y="1228725"/>
            <a:ext cx="17716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905033" y="0"/>
            <a:ext cx="8382967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2525" y="6924675"/>
            <a:ext cx="4972050" cy="2066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1152525" y="1524000"/>
            <a:ext cx="22479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endParaRPr lang="en-US" sz="27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096500" y="0"/>
            <a:ext cx="81915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2525" y="6924675"/>
            <a:ext cx="7705725" cy="2066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1152525" y="1524000"/>
            <a:ext cx="29337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endParaRPr lang="en-US" sz="27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992469" y="0"/>
            <a:ext cx="8295531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2525" y="6924675"/>
            <a:ext cx="7705725" cy="2066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8100"/>
              </a:lnSpc>
              <a:buNone/>
            </a:pPr>
            <a:r>
              <a:rPr lang="en-US" sz="5400" spc="-150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1152525" y="1524000"/>
            <a:ext cx="2714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4050"/>
              </a:lnSpc>
              <a:buNone/>
            </a:pPr>
            <a:r>
              <a:rPr lang="en-US" sz="2700" spc="-75" kern="0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endParaRPr lang="en-US" sz="2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3200" y="4714875"/>
            <a:ext cx="51625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5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25" y="0"/>
            <a:ext cx="1824037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5999783"/>
            <a:ext cx="557324" cy="87534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206316" y="5124450"/>
            <a:ext cx="557324" cy="87534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20629" y="5124450"/>
            <a:ext cx="557324" cy="87534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392003" y="5124450"/>
            <a:ext cx="557324" cy="87534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206316" y="6875134"/>
            <a:ext cx="557324" cy="87534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020629" y="6875134"/>
            <a:ext cx="557324" cy="87534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392003" y="6875134"/>
            <a:ext cx="557324" cy="87534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834942" y="5124450"/>
            <a:ext cx="557324" cy="87534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649218" y="5124450"/>
            <a:ext cx="557324" cy="87534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463568" y="5124450"/>
            <a:ext cx="557324" cy="87534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277844" y="5124450"/>
            <a:ext cx="557324" cy="87534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092157" y="5124450"/>
            <a:ext cx="557324" cy="875342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906470" y="5124450"/>
            <a:ext cx="557324" cy="87534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9720783" y="5124450"/>
            <a:ext cx="557324" cy="875342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4834942" y="6875134"/>
            <a:ext cx="557324" cy="875342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649218" y="6875134"/>
            <a:ext cx="557324" cy="875342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6463568" y="6875134"/>
            <a:ext cx="557324" cy="875342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7277844" y="6875134"/>
            <a:ext cx="557324" cy="875342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8092157" y="6875134"/>
            <a:ext cx="557324" cy="875342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8906470" y="6875134"/>
            <a:ext cx="557324" cy="875342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9720783" y="6875134"/>
            <a:ext cx="557324" cy="875342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10535096" y="6875134"/>
            <a:ext cx="557324" cy="875342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1349372" y="6875134"/>
            <a:ext cx="557324" cy="875342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12163685" y="6875134"/>
            <a:ext cx="557324" cy="87534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12977999" y="6875134"/>
            <a:ext cx="557324" cy="875342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3792312" y="6875134"/>
            <a:ext cx="557324" cy="875342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14606625" y="6875134"/>
            <a:ext cx="557324" cy="87534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15420901" y="6875134"/>
            <a:ext cx="557324" cy="87534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16235251" y="6875134"/>
            <a:ext cx="557324" cy="875342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238500" y="5534006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2" name="Text 1"/>
          <p:cNvSpPr/>
          <p:nvPr/>
        </p:nvSpPr>
        <p:spPr>
          <a:xfrm>
            <a:off x="4048125" y="5534006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3" name="Text 2"/>
          <p:cNvSpPr/>
          <p:nvPr/>
        </p:nvSpPr>
        <p:spPr>
          <a:xfrm>
            <a:off x="4048125" y="5718711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3" dirty="0"/>
          </a:p>
        </p:txBody>
      </p:sp>
      <p:sp>
        <p:nvSpPr>
          <p:cNvPr id="34" name="Text 3"/>
          <p:cNvSpPr/>
          <p:nvPr/>
        </p:nvSpPr>
        <p:spPr>
          <a:xfrm>
            <a:off x="3238500" y="7284690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5" name="Text 4"/>
          <p:cNvSpPr/>
          <p:nvPr/>
        </p:nvSpPr>
        <p:spPr>
          <a:xfrm>
            <a:off x="4048125" y="7284690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6" name="Text 5"/>
          <p:cNvSpPr/>
          <p:nvPr/>
        </p:nvSpPr>
        <p:spPr>
          <a:xfrm>
            <a:off x="4048125" y="7469395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3" dirty="0"/>
          </a:p>
        </p:txBody>
      </p:sp>
      <p:sp>
        <p:nvSpPr>
          <p:cNvPr id="37" name="Text 6"/>
          <p:cNvSpPr/>
          <p:nvPr/>
        </p:nvSpPr>
        <p:spPr>
          <a:xfrm>
            <a:off x="5667375" y="5489042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3" dirty="0"/>
          </a:p>
        </p:txBody>
      </p:sp>
      <p:sp>
        <p:nvSpPr>
          <p:cNvPr id="38" name="Text 7"/>
          <p:cNvSpPr/>
          <p:nvPr/>
        </p:nvSpPr>
        <p:spPr>
          <a:xfrm>
            <a:off x="5667375" y="7226871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3" dirty="0"/>
          </a:p>
        </p:txBody>
      </p:sp>
      <p:sp>
        <p:nvSpPr>
          <p:cNvPr id="39" name="Text 8"/>
          <p:cNvSpPr/>
          <p:nvPr/>
        </p:nvSpPr>
        <p:spPr>
          <a:xfrm>
            <a:off x="1590675" y="1228725"/>
            <a:ext cx="24003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40" name="Text 9"/>
          <p:cNvSpPr/>
          <p:nvPr/>
        </p:nvSpPr>
        <p:spPr>
          <a:xfrm>
            <a:off x="1581150" y="1943100"/>
            <a:ext cx="34194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1228725"/>
            <a:ext cx="1800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466850" y="3657600"/>
            <a:ext cx="10306050" cy="548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6895133"/>
            <a:ext cx="557324" cy="87534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206316" y="6019800"/>
            <a:ext cx="557324" cy="87534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20629" y="6019800"/>
            <a:ext cx="557324" cy="87534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392003" y="6019800"/>
            <a:ext cx="557324" cy="87534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206316" y="7770484"/>
            <a:ext cx="557324" cy="87534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020629" y="7770484"/>
            <a:ext cx="557324" cy="87534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392003" y="7770484"/>
            <a:ext cx="557324" cy="87534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834942" y="6019800"/>
            <a:ext cx="557324" cy="87534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649218" y="6019800"/>
            <a:ext cx="557324" cy="87534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463568" y="6019800"/>
            <a:ext cx="557324" cy="87534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277844" y="6019800"/>
            <a:ext cx="557324" cy="87534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092157" y="6019800"/>
            <a:ext cx="557324" cy="875342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906470" y="6019800"/>
            <a:ext cx="557324" cy="87534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9720783" y="6019800"/>
            <a:ext cx="557324" cy="875342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4834942" y="7770484"/>
            <a:ext cx="557324" cy="875342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649218" y="7770484"/>
            <a:ext cx="557324" cy="875342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6463568" y="7770484"/>
            <a:ext cx="557324" cy="875342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7277844" y="7770484"/>
            <a:ext cx="557324" cy="875342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8092157" y="7770484"/>
            <a:ext cx="557324" cy="875342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8906470" y="7770484"/>
            <a:ext cx="557324" cy="875342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9720783" y="7770484"/>
            <a:ext cx="557324" cy="875342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10535096" y="7770484"/>
            <a:ext cx="557324" cy="875342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1349372" y="7770484"/>
            <a:ext cx="557324" cy="875342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12163685" y="7770484"/>
            <a:ext cx="557324" cy="87534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12977999" y="7770484"/>
            <a:ext cx="557324" cy="875342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3792312" y="7770484"/>
            <a:ext cx="557324" cy="875342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14606625" y="7770484"/>
            <a:ext cx="557324" cy="87534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15420901" y="7770484"/>
            <a:ext cx="557324" cy="87534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16235251" y="7770484"/>
            <a:ext cx="557324" cy="875342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2"/>
          <a:srcRect l="0" r="0" t="0" b="0"/>
          <a:stretch/>
        </p:blipFill>
        <p:spPr>
          <a:xfrm>
            <a:off x="1600200" y="4038600"/>
            <a:ext cx="7742411" cy="4943177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3"/>
          <a:srcRect l="0" r="0" t="0" b="0"/>
          <a:stretch/>
        </p:blipFill>
        <p:spPr>
          <a:xfrm>
            <a:off x="10797294" y="4038600"/>
            <a:ext cx="3147306" cy="4943177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238500" y="6429356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5" name="Text 1"/>
          <p:cNvSpPr/>
          <p:nvPr/>
        </p:nvSpPr>
        <p:spPr>
          <a:xfrm>
            <a:off x="4048125" y="6429356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6" name="Text 2"/>
          <p:cNvSpPr/>
          <p:nvPr/>
        </p:nvSpPr>
        <p:spPr>
          <a:xfrm>
            <a:off x="4048125" y="6614061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3" dirty="0"/>
          </a:p>
        </p:txBody>
      </p:sp>
      <p:sp>
        <p:nvSpPr>
          <p:cNvPr id="37" name="Text 3"/>
          <p:cNvSpPr/>
          <p:nvPr/>
        </p:nvSpPr>
        <p:spPr>
          <a:xfrm>
            <a:off x="3238500" y="8180040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8" name="Text 4"/>
          <p:cNvSpPr/>
          <p:nvPr/>
        </p:nvSpPr>
        <p:spPr>
          <a:xfrm>
            <a:off x="4048125" y="8180040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9" name="Text 5"/>
          <p:cNvSpPr/>
          <p:nvPr/>
        </p:nvSpPr>
        <p:spPr>
          <a:xfrm>
            <a:off x="4048125" y="8364745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3" dirty="0"/>
          </a:p>
        </p:txBody>
      </p:sp>
      <p:sp>
        <p:nvSpPr>
          <p:cNvPr id="40" name="Text 6"/>
          <p:cNvSpPr/>
          <p:nvPr/>
        </p:nvSpPr>
        <p:spPr>
          <a:xfrm>
            <a:off x="5667375" y="6384392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3" dirty="0"/>
          </a:p>
        </p:txBody>
      </p:sp>
      <p:sp>
        <p:nvSpPr>
          <p:cNvPr id="41" name="Text 7"/>
          <p:cNvSpPr/>
          <p:nvPr/>
        </p:nvSpPr>
        <p:spPr>
          <a:xfrm>
            <a:off x="5667375" y="8122221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3" dirty="0"/>
          </a:p>
        </p:txBody>
      </p:sp>
      <p:sp>
        <p:nvSpPr>
          <p:cNvPr id="42" name="Text 8"/>
          <p:cNvSpPr/>
          <p:nvPr/>
        </p:nvSpPr>
        <p:spPr>
          <a:xfrm>
            <a:off x="1590675" y="1228725"/>
            <a:ext cx="24003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43" name="Text 9"/>
          <p:cNvSpPr/>
          <p:nvPr/>
        </p:nvSpPr>
        <p:spPr>
          <a:xfrm>
            <a:off x="1581150" y="1943100"/>
            <a:ext cx="34194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3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6895133"/>
            <a:ext cx="557324" cy="87534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206316" y="6019800"/>
            <a:ext cx="557324" cy="87534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20629" y="6019800"/>
            <a:ext cx="557324" cy="87534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392003" y="6019800"/>
            <a:ext cx="557324" cy="87534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206316" y="7770484"/>
            <a:ext cx="557324" cy="87534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020629" y="7770484"/>
            <a:ext cx="557324" cy="87534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392003" y="7770484"/>
            <a:ext cx="557324" cy="87534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834942" y="6019800"/>
            <a:ext cx="557324" cy="87534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649218" y="6019800"/>
            <a:ext cx="557324" cy="87534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463568" y="6019800"/>
            <a:ext cx="557324" cy="87534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277844" y="6019800"/>
            <a:ext cx="557324" cy="87534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092157" y="6019800"/>
            <a:ext cx="557324" cy="875342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906470" y="6019800"/>
            <a:ext cx="557324" cy="87534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9720783" y="6019800"/>
            <a:ext cx="557324" cy="875342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4834942" y="7770484"/>
            <a:ext cx="557324" cy="875342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649218" y="7770484"/>
            <a:ext cx="557324" cy="875342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6463568" y="7770484"/>
            <a:ext cx="557324" cy="875342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7277844" y="7770484"/>
            <a:ext cx="557324" cy="875342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8092157" y="7770484"/>
            <a:ext cx="557324" cy="875342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8906470" y="7770484"/>
            <a:ext cx="557324" cy="875342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9720783" y="7770484"/>
            <a:ext cx="557324" cy="875342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10535096" y="7770484"/>
            <a:ext cx="557324" cy="875342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1349372" y="7770484"/>
            <a:ext cx="557324" cy="875342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12163685" y="7770484"/>
            <a:ext cx="557324" cy="875342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12977999" y="7770484"/>
            <a:ext cx="557324" cy="875342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3792312" y="7770484"/>
            <a:ext cx="557324" cy="875342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14606625" y="7770484"/>
            <a:ext cx="557324" cy="875342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15420901" y="7770484"/>
            <a:ext cx="557324" cy="875342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16235251" y="7770484"/>
            <a:ext cx="557324" cy="875342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rcRect l="0" r="0" t="0" b="0"/>
          <a:stretch/>
        </p:blipFill>
        <p:spPr>
          <a:xfrm>
            <a:off x="1600200" y="4038600"/>
            <a:ext cx="3147306" cy="4943177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rcRect l="0" r="0" t="0" b="0"/>
          <a:stretch/>
        </p:blipFill>
        <p:spPr>
          <a:xfrm>
            <a:off x="6198543" y="4038600"/>
            <a:ext cx="3147306" cy="4943177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rcRect l="0" r="0" t="0" b="0"/>
          <a:stretch/>
        </p:blipFill>
        <p:spPr>
          <a:xfrm>
            <a:off x="10797294" y="4038600"/>
            <a:ext cx="3147306" cy="4943177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 l="0" r="0" t="0" b="0"/>
          <a:stretch/>
        </p:blipFill>
        <p:spPr>
          <a:xfrm>
            <a:off x="4442222" y="4710113"/>
            <a:ext cx="9413081" cy="8763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3238500" y="6429356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7" name="Text 1"/>
          <p:cNvSpPr/>
          <p:nvPr/>
        </p:nvSpPr>
        <p:spPr>
          <a:xfrm>
            <a:off x="4048125" y="6429356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38" name="Text 2"/>
          <p:cNvSpPr/>
          <p:nvPr/>
        </p:nvSpPr>
        <p:spPr>
          <a:xfrm>
            <a:off x="4048125" y="6614061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3" dirty="0"/>
          </a:p>
        </p:txBody>
      </p:sp>
      <p:sp>
        <p:nvSpPr>
          <p:cNvPr id="39" name="Text 3"/>
          <p:cNvSpPr/>
          <p:nvPr/>
        </p:nvSpPr>
        <p:spPr>
          <a:xfrm>
            <a:off x="3238500" y="8180040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40" name="Text 4"/>
          <p:cNvSpPr/>
          <p:nvPr/>
        </p:nvSpPr>
        <p:spPr>
          <a:xfrm>
            <a:off x="4048125" y="8180040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3" dirty="0"/>
          </a:p>
        </p:txBody>
      </p:sp>
      <p:sp>
        <p:nvSpPr>
          <p:cNvPr id="41" name="Text 5"/>
          <p:cNvSpPr/>
          <p:nvPr/>
        </p:nvSpPr>
        <p:spPr>
          <a:xfrm>
            <a:off x="4048125" y="8364745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3" dirty="0"/>
          </a:p>
        </p:txBody>
      </p:sp>
      <p:sp>
        <p:nvSpPr>
          <p:cNvPr id="42" name="Text 6"/>
          <p:cNvSpPr/>
          <p:nvPr/>
        </p:nvSpPr>
        <p:spPr>
          <a:xfrm>
            <a:off x="5667375" y="6384392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3" dirty="0"/>
          </a:p>
        </p:txBody>
      </p:sp>
      <p:sp>
        <p:nvSpPr>
          <p:cNvPr id="43" name="Text 7"/>
          <p:cNvSpPr/>
          <p:nvPr/>
        </p:nvSpPr>
        <p:spPr>
          <a:xfrm>
            <a:off x="5667375" y="8122221"/>
            <a:ext cx="473584" cy="4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300"/>
              </a:lnSpc>
              <a:buNone/>
            </a:pPr>
            <a:r>
              <a:rPr lang="en-US" sz="25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3" dirty="0"/>
          </a:p>
        </p:txBody>
      </p:sp>
      <p:sp>
        <p:nvSpPr>
          <p:cNvPr id="44" name="Text 8"/>
          <p:cNvSpPr/>
          <p:nvPr/>
        </p:nvSpPr>
        <p:spPr>
          <a:xfrm>
            <a:off x="1590675" y="1228725"/>
            <a:ext cx="24003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45" name="Text 9"/>
          <p:cNvSpPr/>
          <p:nvPr/>
        </p:nvSpPr>
        <p:spPr>
          <a:xfrm>
            <a:off x="1581150" y="1943100"/>
            <a:ext cx="34194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3600" dirty="0"/>
          </a:p>
        </p:txBody>
      </p:sp>
      <p:sp>
        <p:nvSpPr>
          <p:cNvPr id="46" name="Text 10"/>
          <p:cNvSpPr/>
          <p:nvPr/>
        </p:nvSpPr>
        <p:spPr>
          <a:xfrm>
            <a:off x="5229225" y="4938713"/>
            <a:ext cx="84010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-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27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5768318"/>
            <a:ext cx="447229" cy="68699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139404" y="5081336"/>
            <a:ext cx="447229" cy="686991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139404" y="6455308"/>
            <a:ext cx="447229" cy="686991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792834" y="6455308"/>
            <a:ext cx="447229" cy="68699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446338" y="6455308"/>
            <a:ext cx="447229" cy="686991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099768" y="6455308"/>
            <a:ext cx="447229" cy="686991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753273" y="6046719"/>
            <a:ext cx="447229" cy="686991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753273" y="6863888"/>
            <a:ext cx="447229" cy="686991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406777" y="6863888"/>
            <a:ext cx="447229" cy="686991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060207" y="6863888"/>
            <a:ext cx="447229" cy="686991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713711" y="6863888"/>
            <a:ext cx="447229" cy="686991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7367141" y="6863888"/>
            <a:ext cx="447229" cy="68699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020645" y="6863888"/>
            <a:ext cx="447229" cy="686991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8674150" y="6863888"/>
            <a:ext cx="447229" cy="686991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9341793" y="6660235"/>
            <a:ext cx="447229" cy="686991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9995297" y="4877674"/>
            <a:ext cx="447229" cy="686991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10648801" y="4877674"/>
            <a:ext cx="447229" cy="686991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11302231" y="4877674"/>
            <a:ext cx="447229" cy="686991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11955661" y="4877674"/>
            <a:ext cx="447229" cy="686991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13262670" y="4877674"/>
            <a:ext cx="447229" cy="686991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13916174" y="4877674"/>
            <a:ext cx="447229" cy="686991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14569678" y="4877674"/>
            <a:ext cx="447229" cy="686991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5223108" y="4877674"/>
            <a:ext cx="447229" cy="686991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15876538" y="4877674"/>
            <a:ext cx="447229" cy="686991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16530042" y="4877674"/>
            <a:ext cx="447229" cy="686991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7183546" y="4877674"/>
            <a:ext cx="447229" cy="686991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12609165" y="4038600"/>
            <a:ext cx="447229" cy="686991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12609165" y="4877674"/>
            <a:ext cx="447229" cy="686991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12609165" y="5768318"/>
            <a:ext cx="447229" cy="686991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rcRect l="0" r="0" t="0" b="0"/>
          <a:stretch/>
        </p:blipFill>
        <p:spPr>
          <a:xfrm>
            <a:off x="9995297" y="6660235"/>
            <a:ext cx="447229" cy="686991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rcRect l="0" r="0" t="0" b="0"/>
          <a:stretch/>
        </p:blipFill>
        <p:spPr>
          <a:xfrm>
            <a:off x="10648801" y="6660235"/>
            <a:ext cx="447229" cy="686991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rcRect l="0" r="0" t="0" b="0"/>
          <a:stretch/>
        </p:blipFill>
        <p:spPr>
          <a:xfrm>
            <a:off x="11302231" y="6660235"/>
            <a:ext cx="447229" cy="686991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rcRect l="0" r="0" t="0" b="0"/>
          <a:stretch/>
        </p:blipFill>
        <p:spPr>
          <a:xfrm>
            <a:off x="11955661" y="6660235"/>
            <a:ext cx="447229" cy="686991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rcRect l="0" r="0" t="0" b="0"/>
          <a:stretch/>
        </p:blipFill>
        <p:spPr>
          <a:xfrm>
            <a:off x="12609165" y="6660235"/>
            <a:ext cx="447229" cy="686991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rcRect l="0" r="0" t="0" b="0"/>
          <a:stretch/>
        </p:blipFill>
        <p:spPr>
          <a:xfrm>
            <a:off x="10648801" y="7499328"/>
            <a:ext cx="447229" cy="686991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rcRect l="0" r="0" t="0" b="0"/>
          <a:stretch/>
        </p:blipFill>
        <p:spPr>
          <a:xfrm>
            <a:off x="10648801" y="5768318"/>
            <a:ext cx="447229" cy="686991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rcRect l="0" r="0" t="0" b="0"/>
          <a:stretch/>
        </p:blipFill>
        <p:spPr>
          <a:xfrm>
            <a:off x="5406777" y="6046719"/>
            <a:ext cx="447229" cy="686991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rcRect l="0" r="0" t="0" b="0"/>
          <a:stretch/>
        </p:blipFill>
        <p:spPr>
          <a:xfrm>
            <a:off x="2792834" y="5081336"/>
            <a:ext cx="447229" cy="686991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rcRect l="0" r="0" t="0" b="0"/>
          <a:stretch/>
        </p:blipFill>
        <p:spPr>
          <a:xfrm>
            <a:off x="3446338" y="5081336"/>
            <a:ext cx="447229" cy="686991"/>
          </a:xfrm>
          <a:prstGeom prst="rect">
            <a:avLst/>
          </a:prstGeom>
        </p:spPr>
      </p:pic>
      <p:sp>
        <p:nvSpPr>
          <p:cNvPr id="41" name="Text 0"/>
          <p:cNvSpPr/>
          <p:nvPr/>
        </p:nvSpPr>
        <p:spPr>
          <a:xfrm>
            <a:off x="1590675" y="1228725"/>
            <a:ext cx="24003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42" name="Text 1"/>
          <p:cNvSpPr/>
          <p:nvPr/>
        </p:nvSpPr>
        <p:spPr>
          <a:xfrm>
            <a:off x="1581150" y="1943100"/>
            <a:ext cx="35528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3600" dirty="0"/>
          </a:p>
        </p:txBody>
      </p:sp>
      <p:sp>
        <p:nvSpPr>
          <p:cNvPr id="43" name="Text 2"/>
          <p:cNvSpPr/>
          <p:nvPr/>
        </p:nvSpPr>
        <p:spPr>
          <a:xfrm>
            <a:off x="2819400" y="6755634"/>
            <a:ext cx="381234" cy="4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0" dirty="0"/>
          </a:p>
        </p:txBody>
      </p:sp>
      <p:sp>
        <p:nvSpPr>
          <p:cNvPr id="44" name="Text 3"/>
          <p:cNvSpPr/>
          <p:nvPr/>
        </p:nvSpPr>
        <p:spPr>
          <a:xfrm>
            <a:off x="3467100" y="6755634"/>
            <a:ext cx="381234" cy="4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0" dirty="0"/>
          </a:p>
        </p:txBody>
      </p:sp>
      <p:sp>
        <p:nvSpPr>
          <p:cNvPr id="45" name="Text 4"/>
          <p:cNvSpPr/>
          <p:nvPr/>
        </p:nvSpPr>
        <p:spPr>
          <a:xfrm>
            <a:off x="3467100" y="6878073"/>
            <a:ext cx="381234" cy="4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0" dirty="0"/>
          </a:p>
        </p:txBody>
      </p:sp>
      <p:sp>
        <p:nvSpPr>
          <p:cNvPr id="46" name="Text 5"/>
          <p:cNvSpPr/>
          <p:nvPr/>
        </p:nvSpPr>
        <p:spPr>
          <a:xfrm>
            <a:off x="5419725" y="7021134"/>
            <a:ext cx="3812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0" dirty="0"/>
          </a:p>
        </p:txBody>
      </p:sp>
      <p:sp>
        <p:nvSpPr>
          <p:cNvPr id="47" name="Text 6"/>
          <p:cNvSpPr/>
          <p:nvPr/>
        </p:nvSpPr>
        <p:spPr>
          <a:xfrm>
            <a:off x="6067425" y="7021134"/>
            <a:ext cx="3812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0" dirty="0"/>
          </a:p>
        </p:txBody>
      </p:sp>
      <p:sp>
        <p:nvSpPr>
          <p:cNvPr id="48" name="Text 7"/>
          <p:cNvSpPr/>
          <p:nvPr/>
        </p:nvSpPr>
        <p:spPr>
          <a:xfrm>
            <a:off x="6067425" y="7137136"/>
            <a:ext cx="3696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endParaRPr lang="en-US" sz="10" dirty="0"/>
          </a:p>
        </p:txBody>
      </p:sp>
      <p:sp>
        <p:nvSpPr>
          <p:cNvPr id="49" name="Text 8"/>
          <p:cNvSpPr/>
          <p:nvPr/>
        </p:nvSpPr>
        <p:spPr>
          <a:xfrm>
            <a:off x="6724650" y="7021134"/>
            <a:ext cx="3812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0" dirty="0"/>
          </a:p>
        </p:txBody>
      </p:sp>
      <p:sp>
        <p:nvSpPr>
          <p:cNvPr id="50" name="Text 9"/>
          <p:cNvSpPr/>
          <p:nvPr/>
        </p:nvSpPr>
        <p:spPr>
          <a:xfrm>
            <a:off x="6724650" y="7137136"/>
            <a:ext cx="3696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endParaRPr lang="en-US" sz="10" dirty="0"/>
          </a:p>
        </p:txBody>
      </p:sp>
      <p:sp>
        <p:nvSpPr>
          <p:cNvPr id="51" name="Text 10"/>
          <p:cNvSpPr/>
          <p:nvPr/>
        </p:nvSpPr>
        <p:spPr>
          <a:xfrm>
            <a:off x="7629525" y="7308568"/>
            <a:ext cx="124741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42" dirty="0"/>
          </a:p>
        </p:txBody>
      </p:sp>
      <p:sp>
        <p:nvSpPr>
          <p:cNvPr id="52" name="Text 11"/>
          <p:cNvSpPr/>
          <p:nvPr/>
        </p:nvSpPr>
        <p:spPr>
          <a:xfrm>
            <a:off x="7381875" y="7021134"/>
            <a:ext cx="3812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0" dirty="0"/>
          </a:p>
        </p:txBody>
      </p:sp>
      <p:sp>
        <p:nvSpPr>
          <p:cNvPr id="53" name="Text 12"/>
          <p:cNvSpPr/>
          <p:nvPr/>
        </p:nvSpPr>
        <p:spPr>
          <a:xfrm>
            <a:off x="7381875" y="7137136"/>
            <a:ext cx="3696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endParaRPr lang="en-US" sz="10" dirty="0"/>
          </a:p>
        </p:txBody>
      </p:sp>
      <p:sp>
        <p:nvSpPr>
          <p:cNvPr id="54" name="Text 13"/>
          <p:cNvSpPr/>
          <p:nvPr/>
        </p:nvSpPr>
        <p:spPr>
          <a:xfrm>
            <a:off x="8286750" y="7308568"/>
            <a:ext cx="124741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42" dirty="0"/>
          </a:p>
        </p:txBody>
      </p:sp>
      <p:sp>
        <p:nvSpPr>
          <p:cNvPr id="55" name="Text 14"/>
          <p:cNvSpPr/>
          <p:nvPr/>
        </p:nvSpPr>
        <p:spPr>
          <a:xfrm>
            <a:off x="8286750" y="7369132"/>
            <a:ext cx="124741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42" dirty="0"/>
          </a:p>
        </p:txBody>
      </p:sp>
      <p:sp>
        <p:nvSpPr>
          <p:cNvPr id="56" name="Text 15"/>
          <p:cNvSpPr/>
          <p:nvPr/>
        </p:nvSpPr>
        <p:spPr>
          <a:xfrm>
            <a:off x="8029575" y="7021134"/>
            <a:ext cx="3812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0" dirty="0"/>
          </a:p>
        </p:txBody>
      </p:sp>
      <p:sp>
        <p:nvSpPr>
          <p:cNvPr id="57" name="Text 16"/>
          <p:cNvSpPr/>
          <p:nvPr/>
        </p:nvSpPr>
        <p:spPr>
          <a:xfrm>
            <a:off x="8029575" y="7137136"/>
            <a:ext cx="3696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endParaRPr lang="en-US" sz="10" dirty="0"/>
          </a:p>
        </p:txBody>
      </p:sp>
      <p:sp>
        <p:nvSpPr>
          <p:cNvPr id="58" name="Text 17"/>
          <p:cNvSpPr/>
          <p:nvPr/>
        </p:nvSpPr>
        <p:spPr>
          <a:xfrm>
            <a:off x="8943975" y="7308568"/>
            <a:ext cx="124741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42" dirty="0"/>
          </a:p>
        </p:txBody>
      </p:sp>
      <p:sp>
        <p:nvSpPr>
          <p:cNvPr id="59" name="Text 18"/>
          <p:cNvSpPr/>
          <p:nvPr/>
        </p:nvSpPr>
        <p:spPr>
          <a:xfrm>
            <a:off x="8943975" y="7369132"/>
            <a:ext cx="124741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42" dirty="0"/>
          </a:p>
        </p:txBody>
      </p:sp>
      <p:sp>
        <p:nvSpPr>
          <p:cNvPr id="60" name="Text 19"/>
          <p:cNvSpPr/>
          <p:nvPr/>
        </p:nvSpPr>
        <p:spPr>
          <a:xfrm>
            <a:off x="8686800" y="7021134"/>
            <a:ext cx="3812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0" dirty="0"/>
          </a:p>
        </p:txBody>
      </p:sp>
      <p:sp>
        <p:nvSpPr>
          <p:cNvPr id="61" name="Text 20"/>
          <p:cNvSpPr/>
          <p:nvPr/>
        </p:nvSpPr>
        <p:spPr>
          <a:xfrm>
            <a:off x="8686800" y="7137136"/>
            <a:ext cx="369634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endParaRPr lang="en-US" sz="10" dirty="0"/>
          </a:p>
        </p:txBody>
      </p:sp>
      <p:sp>
        <p:nvSpPr>
          <p:cNvPr id="62" name="Text 21"/>
          <p:cNvSpPr/>
          <p:nvPr/>
        </p:nvSpPr>
        <p:spPr>
          <a:xfrm>
            <a:off x="10677525" y="5058128"/>
            <a:ext cx="354167" cy="4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</a:t>
            </a:r>
            <a:endParaRPr lang="en-US" sz="10" dirty="0"/>
          </a:p>
        </p:txBody>
      </p:sp>
      <p:sp>
        <p:nvSpPr>
          <p:cNvPr id="63" name="Text 22"/>
          <p:cNvSpPr/>
          <p:nvPr/>
        </p:nvSpPr>
        <p:spPr>
          <a:xfrm>
            <a:off x="15449550" y="5351999"/>
            <a:ext cx="106696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42" dirty="0"/>
          </a:p>
        </p:txBody>
      </p:sp>
      <p:sp>
        <p:nvSpPr>
          <p:cNvPr id="64" name="Text 23"/>
          <p:cNvSpPr/>
          <p:nvPr/>
        </p:nvSpPr>
        <p:spPr>
          <a:xfrm>
            <a:off x="16106775" y="5351999"/>
            <a:ext cx="106696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42" dirty="0"/>
          </a:p>
        </p:txBody>
      </p:sp>
      <p:sp>
        <p:nvSpPr>
          <p:cNvPr id="65" name="Text 24"/>
          <p:cNvSpPr/>
          <p:nvPr/>
        </p:nvSpPr>
        <p:spPr>
          <a:xfrm>
            <a:off x="16106775" y="5402266"/>
            <a:ext cx="106696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endParaRPr lang="en-US" sz="142" dirty="0"/>
          </a:p>
        </p:txBody>
      </p:sp>
      <p:sp>
        <p:nvSpPr>
          <p:cNvPr id="66" name="Text 25"/>
          <p:cNvSpPr/>
          <p:nvPr/>
        </p:nvSpPr>
        <p:spPr>
          <a:xfrm>
            <a:off x="16764000" y="5351999"/>
            <a:ext cx="106696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42" dirty="0"/>
          </a:p>
        </p:txBody>
      </p:sp>
      <p:sp>
        <p:nvSpPr>
          <p:cNvPr id="67" name="Text 26"/>
          <p:cNvSpPr/>
          <p:nvPr/>
        </p:nvSpPr>
        <p:spPr>
          <a:xfrm>
            <a:off x="16764000" y="5402266"/>
            <a:ext cx="106696" cy="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150"/>
              </a:lnSpc>
              <a:buNone/>
            </a:pPr>
            <a:r>
              <a:rPr lang="en-US" sz="142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endParaRPr lang="en-US" sz="142" dirty="0"/>
          </a:p>
        </p:txBody>
      </p:sp>
      <p:sp>
        <p:nvSpPr>
          <p:cNvPr id="68" name="Text 27"/>
          <p:cNvSpPr/>
          <p:nvPr/>
        </p:nvSpPr>
        <p:spPr>
          <a:xfrm>
            <a:off x="11972925" y="6838113"/>
            <a:ext cx="379945" cy="36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10" dirty="0"/>
          </a:p>
        </p:txBody>
      </p:sp>
      <p:sp>
        <p:nvSpPr>
          <p:cNvPr id="69" name="Text 28"/>
          <p:cNvSpPr/>
          <p:nvPr/>
        </p:nvSpPr>
        <p:spPr>
          <a:xfrm>
            <a:off x="12630150" y="7050788"/>
            <a:ext cx="379945" cy="220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10" dirty="0"/>
          </a:p>
        </p:txBody>
      </p:sp>
      <p:sp>
        <p:nvSpPr>
          <p:cNvPr id="70" name="Text 29"/>
          <p:cNvSpPr/>
          <p:nvPr/>
        </p:nvSpPr>
        <p:spPr>
          <a:xfrm>
            <a:off x="5429250" y="6242642"/>
            <a:ext cx="381234" cy="4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0" dirty="0"/>
          </a:p>
        </p:txBody>
      </p:sp>
      <p:sp>
        <p:nvSpPr>
          <p:cNvPr id="71" name="Text 30"/>
          <p:cNvSpPr/>
          <p:nvPr/>
        </p:nvSpPr>
        <p:spPr>
          <a:xfrm>
            <a:off x="2809875" y="5255335"/>
            <a:ext cx="381234" cy="4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0" dirty="0"/>
          </a:p>
        </p:txBody>
      </p:sp>
      <p:sp>
        <p:nvSpPr>
          <p:cNvPr id="72" name="Text 31"/>
          <p:cNvSpPr/>
          <p:nvPr/>
        </p:nvSpPr>
        <p:spPr>
          <a:xfrm>
            <a:off x="3457575" y="5255335"/>
            <a:ext cx="381234" cy="4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endParaRPr lang="en-US" sz="10" dirty="0"/>
          </a:p>
        </p:txBody>
      </p:sp>
      <p:sp>
        <p:nvSpPr>
          <p:cNvPr id="73" name="Text 32"/>
          <p:cNvSpPr/>
          <p:nvPr/>
        </p:nvSpPr>
        <p:spPr>
          <a:xfrm>
            <a:off x="3457575" y="5381644"/>
            <a:ext cx="381234" cy="4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buNone/>
            </a:pPr>
            <a:r>
              <a:rPr lang="en-US" sz="10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25"/>
              </a:lnSpc>
              <a:buNone/>
            </a:pPr>
            <a:r>
              <a:rPr lang="en-US" sz="203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90675" y="3429000"/>
            <a:ext cx="3021732" cy="464145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577706" y="3429000"/>
            <a:ext cx="3021732" cy="464145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564737" y="3429000"/>
            <a:ext cx="3021732" cy="464145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3551768" y="3429000"/>
            <a:ext cx="3021732" cy="464145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4545732" y="5574367"/>
            <a:ext cx="1055787" cy="350713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8532763" y="5574367"/>
            <a:ext cx="1055787" cy="350713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2519794" y="5574367"/>
            <a:ext cx="1055787" cy="350713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590675" y="1228725"/>
            <a:ext cx="24003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10" name="Text 1"/>
          <p:cNvSpPr/>
          <p:nvPr/>
        </p:nvSpPr>
        <p:spPr>
          <a:xfrm>
            <a:off x="1581150" y="1943100"/>
            <a:ext cx="42481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11" name="Text 2"/>
          <p:cNvSpPr/>
          <p:nvPr/>
        </p:nvSpPr>
        <p:spPr>
          <a:xfrm>
            <a:off x="9801225" y="4630787"/>
            <a:ext cx="2457337" cy="246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69" dirty="0"/>
          </a:p>
        </p:txBody>
      </p:sp>
      <p:sp>
        <p:nvSpPr>
          <p:cNvPr id="12" name="Text 3"/>
          <p:cNvSpPr/>
          <p:nvPr/>
        </p:nvSpPr>
        <p:spPr>
          <a:xfrm>
            <a:off x="13830300" y="6067667"/>
            <a:ext cx="2457337" cy="1489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75"/>
              </a:lnSpc>
              <a:buNone/>
            </a:pPr>
            <a:r>
              <a:rPr lang="en-US" sz="69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l" indent="0" marL="0">
              <a:lnSpc>
                <a:spcPts val="1650"/>
              </a:lnSpc>
              <a:buNone/>
            </a:pPr>
            <a:r>
              <a:rPr lang="en-US" sz="137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69" dirty="0"/>
          </a:p>
        </p:txBody>
      </p:sp>
      <p:sp>
        <p:nvSpPr>
          <p:cNvPr id="13" name="Text 4"/>
          <p:cNvSpPr/>
          <p:nvPr/>
        </p:nvSpPr>
        <p:spPr>
          <a:xfrm>
            <a:off x="1571625" y="8782050"/>
            <a:ext cx="54768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57225" y="3917128"/>
            <a:ext cx="2240235" cy="344110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567559" y="3917128"/>
            <a:ext cx="2240235" cy="344110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430119" y="3917128"/>
            <a:ext cx="2240235" cy="344110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80811" y="1905000"/>
            <a:ext cx="2240235" cy="344110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580811" y="5998173"/>
            <a:ext cx="2240235" cy="344110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5586546" y="4311300"/>
            <a:ext cx="2240235" cy="344110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2680231" y="1913288"/>
            <a:ext cx="2240235" cy="344110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2825800" y="5449174"/>
            <a:ext cx="767283" cy="377019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5736134" y="5449174"/>
            <a:ext cx="719658" cy="377019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8598024" y="5319899"/>
            <a:ext cx="2497559" cy="38910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r="0" t="0" b="0"/>
          <a:stretch/>
        </p:blipFill>
        <p:spPr>
          <a:xfrm>
            <a:off x="11749385" y="3445334"/>
            <a:ext cx="956444" cy="377019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r="0" t="0" b="0"/>
          <a:stretch/>
        </p:blipFill>
        <p:spPr>
          <a:xfrm>
            <a:off x="8598024" y="5565651"/>
            <a:ext cx="1872928" cy="4607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r="0" t="0" b="0"/>
          <a:stretch/>
        </p:blipFill>
        <p:spPr>
          <a:xfrm>
            <a:off x="11749385" y="5843346"/>
            <a:ext cx="3862760" cy="1947063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r="0" t="0" b="0"/>
          <a:stretch/>
        </p:blipFill>
        <p:spPr>
          <a:xfrm>
            <a:off x="14848805" y="3562164"/>
            <a:ext cx="2046387" cy="77473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590675" y="1228725"/>
            <a:ext cx="24003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1581150" y="1943100"/>
            <a:ext cx="4867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18" name="Text 2"/>
          <p:cNvSpPr/>
          <p:nvPr/>
        </p:nvSpPr>
        <p:spPr>
          <a:xfrm>
            <a:off x="12877800" y="2894670"/>
            <a:ext cx="1833214" cy="219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"/>
              </a:lnSpc>
              <a:buNone/>
            </a:pPr>
            <a:r>
              <a:rPr lang="en-US" sz="5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</a:t>
            </a:r>
            <a:pPr algn="l" indent="0" marL="0">
              <a:lnSpc>
                <a:spcPts val="75"/>
              </a:lnSpc>
              <a:buNone/>
            </a:pPr>
            <a:r>
              <a:rPr lang="en-US" sz="5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75"/>
              </a:lnSpc>
              <a:buNone/>
            </a:pPr>
            <a:r>
              <a:rPr lang="en-US" sz="5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75"/>
              </a:lnSpc>
              <a:buNone/>
            </a:pPr>
            <a:r>
              <a:rPr lang="en-US" sz="51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’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1200"/>
              </a:lnSpc>
              <a:buNone/>
            </a:pPr>
            <a:r>
              <a:rPr lang="en-US" sz="1017" b="1" dirty="0">
                <a:solidFill>
                  <a:srgbClr val="1E1E1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51" dirty="0"/>
          </a:p>
        </p:txBody>
      </p:sp>
      <p:sp>
        <p:nvSpPr>
          <p:cNvPr id="19" name="Text 3"/>
          <p:cNvSpPr/>
          <p:nvPr/>
        </p:nvSpPr>
        <p:spPr>
          <a:xfrm>
            <a:off x="1590675" y="8153400"/>
            <a:ext cx="56197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1C3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9725" y="3585586"/>
            <a:ext cx="2651299" cy="407251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758482" y="3585586"/>
            <a:ext cx="2651299" cy="407251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907238" y="3585586"/>
            <a:ext cx="2651299" cy="407251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1055995" y="3585586"/>
            <a:ext cx="2651299" cy="407251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4200287" y="3533775"/>
            <a:ext cx="2651299" cy="407251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4194349" y="5446486"/>
            <a:ext cx="587946" cy="350713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7343180" y="5446486"/>
            <a:ext cx="587871" cy="350713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10491862" y="5446486"/>
            <a:ext cx="587946" cy="350713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13640619" y="5446486"/>
            <a:ext cx="580206" cy="350713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590675" y="1228725"/>
            <a:ext cx="24003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1581150" y="1943100"/>
            <a:ext cx="46958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x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endParaRPr lang="en-US" sz="3600" dirty="0"/>
          </a:p>
        </p:txBody>
      </p:sp>
      <p:sp>
        <p:nvSpPr>
          <p:cNvPr id="13" name="Text 2"/>
          <p:cNvSpPr/>
          <p:nvPr/>
        </p:nvSpPr>
        <p:spPr>
          <a:xfrm>
            <a:off x="1571625" y="8686800"/>
            <a:ext cx="89058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3600" spc="-75" kern="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3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1625" y="4714875"/>
            <a:ext cx="75152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endParaRPr lang="en-US" sz="5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00200" y="3514725"/>
            <a:ext cx="4476750" cy="577118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2201525" y="3514725"/>
            <a:ext cx="5033739" cy="60102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3337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81150" y="1943100"/>
            <a:ext cx="3343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581150" y="3514725"/>
            <a:ext cx="1800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200275" y="6323084"/>
            <a:ext cx="752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4714875" y="6324600"/>
            <a:ext cx="752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895475" y="9010650"/>
            <a:ext cx="136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4419600" y="9019208"/>
            <a:ext cx="133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21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229475" y="3514725"/>
            <a:ext cx="1752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7229475" y="6362700"/>
            <a:ext cx="1266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12182475" y="3514725"/>
            <a:ext cx="13811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7229475" y="4114800"/>
            <a:ext cx="260985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7229475" y="7029450"/>
            <a:ext cx="36004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: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/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endParaRPr lang="en-US" sz="2700" dirty="0"/>
          </a:p>
        </p:txBody>
      </p:sp>
      <p:sp>
        <p:nvSpPr>
          <p:cNvPr id="16" name="Text 12"/>
          <p:cNvSpPr/>
          <p:nvPr/>
        </p:nvSpPr>
        <p:spPr>
          <a:xfrm>
            <a:off x="7229475" y="7553325"/>
            <a:ext cx="27527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: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endParaRPr lang="en-US" sz="27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0200" y="3228975"/>
            <a:ext cx="7086600" cy="63055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9620250" y="3228975"/>
            <a:ext cx="7086600" cy="38576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3337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81150" y="1943100"/>
            <a:ext cx="1371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2038350" y="3686175"/>
            <a:ext cx="1266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038350" y="4191000"/>
            <a:ext cx="6191250" cy="488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→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→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→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→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8" name="Text 4"/>
          <p:cNvSpPr/>
          <p:nvPr/>
        </p:nvSpPr>
        <p:spPr>
          <a:xfrm>
            <a:off x="10058400" y="3686175"/>
            <a:ext cx="10858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0058400" y="4191000"/>
            <a:ext cx="6286500" cy="243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27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3337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81150" y="1943100"/>
            <a:ext cx="24860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581150" y="4648200"/>
            <a:ext cx="122301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6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0200" y="4019550"/>
            <a:ext cx="15173325" cy="5429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31813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81150" y="2438400"/>
            <a:ext cx="409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581150" y="4019550"/>
            <a:ext cx="971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038350" y="4752975"/>
            <a:ext cx="51720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8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81150" y="7267575"/>
            <a:ext cx="3762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: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2038350" y="8001000"/>
            <a:ext cx="517207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8334375" y="4019550"/>
            <a:ext cx="3248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791575" y="4752975"/>
            <a:ext cx="75247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8334375" y="7267575"/>
            <a:ext cx="4038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791575" y="8001000"/>
            <a:ext cx="75247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2225" y="4714875"/>
            <a:ext cx="55340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2971800"/>
            <a:ext cx="12468225" cy="6305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24098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238500" y="3400425"/>
            <a:ext cx="14859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466850" y="5010150"/>
            <a:ext cx="12487275" cy="426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“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?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”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“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?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”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x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36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485900" y="2971800"/>
            <a:ext cx="14563725" cy="6305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24098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124200" y="3400425"/>
            <a:ext cx="16097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466850" y="5010150"/>
            <a:ext cx="14582775" cy="426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“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‘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’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?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”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“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?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”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’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3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2971800"/>
            <a:ext cx="15211425" cy="56959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24098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238500" y="3400425"/>
            <a:ext cx="17049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466850" y="5010150"/>
            <a:ext cx="15230475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/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’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endParaRPr lang="en-US" sz="36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2971800"/>
            <a:ext cx="13630275" cy="5099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24098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238500" y="3407039"/>
            <a:ext cx="17907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466850" y="5023377"/>
            <a:ext cx="13649325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j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
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/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endParaRPr lang="en-US" sz="36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0200" y="3581400"/>
            <a:ext cx="9848850" cy="58197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2106275" y="3552825"/>
            <a:ext cx="5581650" cy="4914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24098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90675" y="2133600"/>
            <a:ext cx="54578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2305050" y="3810000"/>
            <a:ext cx="2628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305050" y="4657725"/>
            <a:ext cx="419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2305050" y="5505450"/>
            <a:ext cx="49815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2305050" y="6353175"/>
            <a:ext cx="89154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2305050" y="7200900"/>
            <a:ext cx="3133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2305050" y="8048625"/>
            <a:ext cx="65055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2305050" y="8896350"/>
            <a:ext cx="6324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12087225" y="3552825"/>
            <a:ext cx="2714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12087225" y="4933950"/>
            <a:ext cx="2247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12087225" y="6315075"/>
            <a:ext cx="1457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12087225" y="7696200"/>
            <a:ext cx="1781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18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2325" y="4714875"/>
            <a:ext cx="39243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63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5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6850" y="1219200"/>
            <a:ext cx="4152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466850" y="2590800"/>
            <a:ext cx="14077950" cy="594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?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“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”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pPr algn="l" indent="0" marL="0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
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“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”</a:t>
            </a:r>
            <a:endParaRPr lang="en-US"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6850" y="1219200"/>
            <a:ext cx="17049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466850" y="2247900"/>
            <a:ext cx="39528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1466850" y="2895600"/>
            <a:ext cx="37528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466850" y="3657600"/>
            <a:ext cx="37528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’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’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466850" y="4429125"/>
            <a:ext cx="37528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1466850" y="5200650"/>
            <a:ext cx="37528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2700" dirty="0"/>
          </a:p>
        </p:txBody>
      </p:sp>
      <p:sp>
        <p:nvSpPr>
          <p:cNvPr id="8" name="Text 6"/>
          <p:cNvSpPr/>
          <p:nvPr/>
        </p:nvSpPr>
        <p:spPr>
          <a:xfrm>
            <a:off x="1466850" y="5972175"/>
            <a:ext cx="37528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1466850" y="6743700"/>
            <a:ext cx="37528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1466850" y="7515225"/>
            <a:ext cx="37528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2700" dirty="0"/>
          </a:p>
        </p:txBody>
      </p:sp>
      <p:sp>
        <p:nvSpPr>
          <p:cNvPr id="11" name="Text 9"/>
          <p:cNvSpPr/>
          <p:nvPr/>
        </p:nvSpPr>
        <p:spPr>
          <a:xfrm>
            <a:off x="1466850" y="8286750"/>
            <a:ext cx="375285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endParaRPr lang="en-US" sz="2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0200" y="4019550"/>
            <a:ext cx="15173325" cy="54292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0675" y="1228725"/>
            <a:ext cx="33909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&amp;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81150" y="2438400"/>
            <a:ext cx="3971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 indent="0" marL="0">
              <a:lnSpc>
                <a:spcPts val="44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581150" y="4019550"/>
            <a:ext cx="9715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038350" y="4752975"/>
            <a:ext cx="51720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8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1581150" y="7267575"/>
            <a:ext cx="3762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: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2038350" y="8001000"/>
            <a:ext cx="517207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8334375" y="4019550"/>
            <a:ext cx="3248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8791575" y="4752975"/>
            <a:ext cx="75247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8334375" y="7267575"/>
            <a:ext cx="4038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-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8791575" y="8001000"/>
            <a:ext cx="75247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7048500" y="3962400"/>
            <a:ext cx="41814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2733675" y="4610100"/>
            <a:ext cx="128206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k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b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m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v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y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3743325" y="2581275"/>
            <a:ext cx="10801350" cy="6467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31813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724275" y="2581275"/>
            <a:ext cx="41433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&amp;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3724275" y="3609975"/>
            <a:ext cx="7905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695825" y="4533900"/>
            <a:ext cx="38957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4695825" y="6010275"/>
            <a:ext cx="290512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3724275" y="7296150"/>
            <a:ext cx="12096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l" indent="0" marL="0">
              <a:lnSpc>
                <a:spcPts val="2175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143375" y="8220075"/>
            <a:ext cx="99822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.</a:t>
            </a:r>
            <a:endParaRPr lang="en-US" sz="2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63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0248900" y="5124450"/>
            <a:ext cx="2257425" cy="3619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5048250" y="5762625"/>
            <a:ext cx="3048000" cy="361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67700" y="4200525"/>
            <a:ext cx="17240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2550"/>
              </a:lnSpc>
              <a:buNone/>
            </a:pPr>
            <a:r>
              <a:rPr lang="en-US" sz="2100" dirty="0">
                <a:solidFill>
                  <a:srgbClr val="C3ECFC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endParaRPr lang="en-US" sz="2100" dirty="0"/>
          </a:p>
        </p:txBody>
      </p:sp>
      <p:sp>
        <p:nvSpPr>
          <p:cNvPr id="5" name="Text 1"/>
          <p:cNvSpPr/>
          <p:nvPr/>
        </p:nvSpPr>
        <p:spPr>
          <a:xfrm>
            <a:off x="3381375" y="4752975"/>
            <a:ext cx="115157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C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w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f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p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h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 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a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r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d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e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pPr algn="ctr" indent="0" marL="0">
              <a:lnSpc>
                <a:spcPts val="49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g</a:t>
            </a:r>
            <a:endParaRPr lang="en-US" sz="4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609725" y="4191000"/>
            <a:ext cx="15154275" cy="3886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0675" y="1228725"/>
            <a:ext cx="31813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81150" y="2438400"/>
            <a:ext cx="20478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n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200275" y="4800600"/>
            <a:ext cx="704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200275" y="5638800"/>
            <a:ext cx="2676525" cy="175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p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6076950" y="4800600"/>
            <a:ext cx="5143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2</a:t>
            </a:r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.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6076950" y="5638800"/>
            <a:ext cx="46291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k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w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h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v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g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11906250" y="4800600"/>
            <a:ext cx="5143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3</a:t>
            </a:r>
            <a:pPr algn="l" indent="0" marL="0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TC Souvenir Bold" pitchFamily="34" charset="0"/>
                <a:ea typeface="ITC Souvenir Bold" pitchFamily="34" charset="-122"/>
                <a:cs typeface="ITC Souvenir Bold" pitchFamily="34" charset="-120"/>
              </a:rPr>
              <a:t>.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11906250" y="5638800"/>
            <a:ext cx="33432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D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f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l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b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r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o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m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n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i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t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y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 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c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a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u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e</a:t>
            </a:r>
            <a:pPr algn="l" indent="0" marL="0">
              <a:lnSpc>
                <a:spcPts val="48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ITC Souvenir Medium" pitchFamily="34" charset="0"/>
                <a:ea typeface="ITC Souvenir Medium" pitchFamily="34" charset="-122"/>
                <a:cs typeface="ITC Souvenir Medium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2023-11-29T03:23:59Z</dcterms:created>
  <dcterms:modified xsi:type="dcterms:W3CDTF">2023-11-29T03:23:59Z</dcterms:modified>
</cp:coreProperties>
</file>